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76" r:id="rId1"/>
    <p:sldMasterId id="2147483997" r:id="rId2"/>
  </p:sldMasterIdLst>
  <p:notesMasterIdLst>
    <p:notesMasterId r:id="rId8"/>
  </p:notesMasterIdLst>
  <p:sldIdLst>
    <p:sldId id="256" r:id="rId3"/>
    <p:sldId id="389" r:id="rId4"/>
    <p:sldId id="397" r:id="rId5"/>
    <p:sldId id="390" r:id="rId6"/>
    <p:sldId id="393" r:id="rId7"/>
  </p:sldIdLst>
  <p:sldSz cx="12192000" cy="6858000"/>
  <p:notesSz cx="6858000" cy="9144000"/>
  <p:embeddedFontLst>
    <p:embeddedFont>
      <p:font typeface="Nunito Sans" panose="020B0604020202020204" charset="-52"/>
      <p:regular r:id="rId9"/>
      <p:bold r:id="rId10"/>
      <p:italic r:id="rId11"/>
      <p:boldItalic r:id="rId12"/>
    </p:embeddedFont>
    <p:embeddedFont>
      <p:font typeface="Mali Light" panose="020B0604020202020204" charset="-34"/>
      <p:regular r:id="rId13"/>
      <p:bold r:id="rId14"/>
      <p:italic r:id="rId15"/>
      <p:boldItalic r:id="rId16"/>
    </p:embeddedFont>
    <p:embeddedFont>
      <p:font typeface="Nunito Sans Bold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65465A-4E35-A148-9D23-565CC4AA5135}">
          <p14:sldIdLst>
            <p14:sldId id="256"/>
            <p14:sldId id="389"/>
            <p14:sldId id="397"/>
            <p14:sldId id="390"/>
            <p14:sldId id="393"/>
          </p14:sldIdLst>
        </p14:section>
        <p14:section name="Раздел без заголовка" id="{151C1137-2FF7-9C44-B6FF-A18AA38923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0" roundtripDataSignature="AMtx7mjftIuiDs3vpKbN8qclN+Gt1km7+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1732AF-4CFF-5215-5032-D7C1C757CBAB}" name="Zhanna Tulegenova" initials="ZT" userId="5dc5c6d50661b6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EBF0D"/>
    <a:srgbClr val="F9BB0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7FB70D-1F65-49AF-BF24-0C393A77E670}">
  <a:tblStyle styleId="{9B7FB70D-1F65-49AF-BF24-0C393A77E670}" styleName="Table_0">
    <a:wholeTbl>
      <a:tcTxStyle b="off" i="off">
        <a:font>
          <a:latin typeface="Arial"/>
          <a:ea typeface="Arial"/>
          <a:cs typeface="Arial"/>
        </a:font>
        <a:srgbClr val="1E325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FF5"/>
          </a:solidFill>
        </a:fill>
      </a:tcStyle>
    </a:wholeTbl>
    <a:band1H>
      <a:tcTxStyle b="off" i="off"/>
      <a:tcStyle>
        <a:tcBdr/>
        <a:fill>
          <a:solidFill>
            <a:srgbClr val="D3DE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3DE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699BC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699BC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9BC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9BC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7C3EA1B-75B6-49EC-8F6A-61A366AD8C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8C91A4-A1CC-415E-95D7-32AE70DF3564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C35FC5-5B4C-4327-BB4C-93EC5E77131F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391612A-87B6-464D-8771-4F779B114018}" styleName="Table_4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8"/>
          </a:solidFill>
        </a:fill>
      </a:tcStyle>
    </a:wholeTbl>
    <a:band1H>
      <a:tcTxStyle b="off" i="off"/>
      <a:tcStyle>
        <a:tcBdr/>
        <a:fill>
          <a:solidFill>
            <a:srgbClr val="CBCCC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CCC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041" autoAdjust="0"/>
  </p:normalViewPr>
  <p:slideViewPr>
    <p:cSldViewPr snapToGrid="0">
      <p:cViewPr varScale="1">
        <p:scale>
          <a:sx n="85" d="100"/>
          <a:sy n="85" d="100"/>
        </p:scale>
        <p:origin x="804" y="96"/>
      </p:cViewPr>
      <p:guideLst>
        <p:guide orient="horz" pos="981"/>
        <p:guide pos="21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121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120" Type="http://customschemas.google.com/relationships/presentationmetadata" Target="metadata"/><Relationship Id="rId125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12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12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405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8" name="Google Shape;3158;g25d5b6cd672_0_1388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52400"/>
            <a:ext cx="4064008" cy="67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9" name="Google Shape;3159;g25d5b6cd672_0_13883"/>
          <p:cNvSpPr txBox="1">
            <a:spLocks noGrp="1"/>
          </p:cNvSpPr>
          <p:nvPr>
            <p:ph type="title"/>
          </p:nvPr>
        </p:nvSpPr>
        <p:spPr>
          <a:xfrm>
            <a:off x="4626537" y="838209"/>
            <a:ext cx="7159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0" name="Google Shape;3160;g25d5b6cd672_0_13883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1" name="Google Shape;3161;g25d5b6cd672_0_13883"/>
          <p:cNvSpPr txBox="1">
            <a:spLocks noGrp="1"/>
          </p:cNvSpPr>
          <p:nvPr>
            <p:ph type="body" idx="1"/>
          </p:nvPr>
        </p:nvSpPr>
        <p:spPr>
          <a:xfrm>
            <a:off x="4589799" y="2057400"/>
            <a:ext cx="73101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62" name="Google Shape;3162;g25d5b6cd672_0_13883"/>
          <p:cNvSpPr/>
          <p:nvPr/>
        </p:nvSpPr>
        <p:spPr>
          <a:xfrm>
            <a:off x="8" y="152400"/>
            <a:ext cx="4064100" cy="6705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3" name="Google Shape;3163;g25d5b6cd672_0_13883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4" name="Google Shape;3164;g25d5b6cd672_0_13883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5" name="Google Shape;3165;g25d5b6cd672_0_13883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66" name="Google Shape;3166;g25d5b6cd672_0_1388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2863" y="6101135"/>
            <a:ext cx="558484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7" name="Google Shape;3167;g25d5b6cd672_0_138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5005" y="768930"/>
            <a:ext cx="1313996" cy="532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Questions"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g25d5b6cd672_0_13995"/>
          <p:cNvSpPr/>
          <p:nvPr/>
        </p:nvSpPr>
        <p:spPr>
          <a:xfrm>
            <a:off x="5700712" y="990602"/>
            <a:ext cx="1883700" cy="18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1" name="Google Shape;3271;g25d5b6cd672_0_13995"/>
          <p:cNvSpPr/>
          <p:nvPr/>
        </p:nvSpPr>
        <p:spPr>
          <a:xfrm>
            <a:off x="7696031" y="1600166"/>
            <a:ext cx="1274400" cy="127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2" name="Google Shape;3272;g25d5b6cd672_0_13995"/>
          <p:cNvSpPr/>
          <p:nvPr/>
        </p:nvSpPr>
        <p:spPr>
          <a:xfrm>
            <a:off x="8501586" y="2996608"/>
            <a:ext cx="1770300" cy="17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3" name="Google Shape;3273;g25d5b6cd672_0_13995"/>
          <p:cNvSpPr/>
          <p:nvPr/>
        </p:nvSpPr>
        <p:spPr>
          <a:xfrm>
            <a:off x="5700712" y="2996610"/>
            <a:ext cx="2641500" cy="264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4" name="Google Shape;3274;g25d5b6cd672_0_13995"/>
          <p:cNvSpPr/>
          <p:nvPr/>
        </p:nvSpPr>
        <p:spPr>
          <a:xfrm>
            <a:off x="194200" y="712903"/>
            <a:ext cx="5394900" cy="5394900"/>
          </a:xfrm>
          <a:prstGeom prst="rect">
            <a:avLst/>
          </a:prstGeom>
          <a:solidFill>
            <a:schemeClr val="dk2">
              <a:alpha val="952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5" name="Google Shape;3275;g25d5b6cd672_0_13995"/>
          <p:cNvSpPr txBox="1">
            <a:spLocks noGrp="1"/>
          </p:cNvSpPr>
          <p:nvPr>
            <p:ph type="body" idx="1"/>
          </p:nvPr>
        </p:nvSpPr>
        <p:spPr>
          <a:xfrm>
            <a:off x="564164" y="990600"/>
            <a:ext cx="4655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6" name="Google Shape;3276;g25d5b6cd672_0_13995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7" name="Google Shape;3277;g25d5b6cd672_0_13995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8" name="Google Shape;3278;g25d5b6cd672_0_13995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9" name="Google Shape;3279;g25d5b6cd672_0_13995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80" name="Google Shape;3280;g25d5b6cd672_0_1399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306" y="6101135"/>
            <a:ext cx="609601" cy="56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- Partners">
  <p:cSld name="2_Title - Partners"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g25d5b6cd672_0_14007"/>
          <p:cNvSpPr/>
          <p:nvPr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3" name="Google Shape;3283;g25d5b6cd672_0_1400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4" name="Google Shape;3284;g25d5b6cd672_0_14007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432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5" name="Google Shape;3285;g25d5b6cd672_0_14007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Body">
  <p:cSld name="1_Generic Body">
    <p:bg>
      <p:bgPr>
        <a:solidFill>
          <a:schemeClr val="lt1"/>
        </a:solidFill>
        <a:effectLst/>
      </p:bgPr>
    </p:bg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25d5b6cd672_0_14012"/>
          <p:cNvSpPr txBox="1">
            <a:spLocks noGrp="1"/>
          </p:cNvSpPr>
          <p:nvPr>
            <p:ph type="ctrTitle"/>
          </p:nvPr>
        </p:nvSpPr>
        <p:spPr>
          <a:xfrm>
            <a:off x="575094" y="443558"/>
            <a:ext cx="11172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8" name="Google Shape;3288;g25d5b6cd672_0_14012"/>
          <p:cNvSpPr txBox="1">
            <a:spLocks noGrp="1"/>
          </p:cNvSpPr>
          <p:nvPr>
            <p:ph type="subTitle" idx="1"/>
          </p:nvPr>
        </p:nvSpPr>
        <p:spPr>
          <a:xfrm>
            <a:off x="575094" y="1379796"/>
            <a:ext cx="111723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0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0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289" name="Google Shape;3289;g25d5b6cd672_0_14012"/>
          <p:cNvSpPr/>
          <p:nvPr/>
        </p:nvSpPr>
        <p:spPr>
          <a:xfrm>
            <a:off x="6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0" name="Google Shape;3290;g25d5b6cd672_0_14012"/>
          <p:cNvSpPr/>
          <p:nvPr/>
        </p:nvSpPr>
        <p:spPr>
          <a:xfrm>
            <a:off x="194199" y="6328298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1" name="Google Shape;3291;g25d5b6cd672_0_14012"/>
          <p:cNvSpPr/>
          <p:nvPr/>
        </p:nvSpPr>
        <p:spPr>
          <a:xfrm>
            <a:off x="575094" y="6477000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2" name="Google Shape;3292;g25d5b6cd672_0_14012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3" name="Google Shape;3293;g25d5b6cd672_0_14012"/>
          <p:cNvSpPr/>
          <p:nvPr/>
        </p:nvSpPr>
        <p:spPr>
          <a:xfrm>
            <a:off x="0" y="5976851"/>
            <a:ext cx="1105500" cy="8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4" name="Google Shape;3294;g25d5b6cd672_0_14012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295" name="Google Shape;3295;g25d5b6cd672_0_14012"/>
          <p:cNvSpPr txBox="1"/>
          <p:nvPr/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898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Body">
  <p:cSld name="1_Generic Body 2">
    <p:bg>
      <p:bgPr>
        <a:solidFill>
          <a:schemeClr val="lt1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Google Shape;3297;g25d5b6cd672_0_14022"/>
          <p:cNvSpPr txBox="1">
            <a:spLocks noGrp="1"/>
          </p:cNvSpPr>
          <p:nvPr>
            <p:ph type="ctrTitle"/>
          </p:nvPr>
        </p:nvSpPr>
        <p:spPr>
          <a:xfrm>
            <a:off x="575094" y="443558"/>
            <a:ext cx="11172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8" name="Google Shape;3298;g25d5b6cd672_0_14022"/>
          <p:cNvSpPr txBox="1">
            <a:spLocks noGrp="1"/>
          </p:cNvSpPr>
          <p:nvPr>
            <p:ph type="subTitle" idx="1"/>
          </p:nvPr>
        </p:nvSpPr>
        <p:spPr>
          <a:xfrm>
            <a:off x="575094" y="1379796"/>
            <a:ext cx="111723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0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0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299" name="Google Shape;3299;g25d5b6cd672_0_14022"/>
          <p:cNvSpPr/>
          <p:nvPr/>
        </p:nvSpPr>
        <p:spPr>
          <a:xfrm>
            <a:off x="6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0" name="Google Shape;3300;g25d5b6cd672_0_14022"/>
          <p:cNvSpPr/>
          <p:nvPr/>
        </p:nvSpPr>
        <p:spPr>
          <a:xfrm>
            <a:off x="194199" y="6328298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1" name="Google Shape;3301;g25d5b6cd672_0_14022"/>
          <p:cNvSpPr/>
          <p:nvPr/>
        </p:nvSpPr>
        <p:spPr>
          <a:xfrm>
            <a:off x="575094" y="6477000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2" name="Google Shape;3302;g25d5b6cd672_0_14022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3" name="Google Shape;3303;g25d5b6cd672_0_14022"/>
          <p:cNvSpPr/>
          <p:nvPr/>
        </p:nvSpPr>
        <p:spPr>
          <a:xfrm>
            <a:off x="0" y="5976851"/>
            <a:ext cx="1105500" cy="8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4" name="Google Shape;3304;g25d5b6cd672_0_14022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305" name="Google Shape;3305;g25d5b6cd672_0_14022"/>
          <p:cNvSpPr/>
          <p:nvPr/>
        </p:nvSpPr>
        <p:spPr>
          <a:xfrm>
            <a:off x="1" y="150320"/>
            <a:ext cx="4953000" cy="6707700"/>
          </a:xfrm>
          <a:prstGeom prst="rect">
            <a:avLst/>
          </a:prstGeom>
          <a:solidFill>
            <a:srgbClr val="AECF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6" name="Google Shape;3306;g25d5b6cd672_0_14022"/>
          <p:cNvSpPr txBox="1"/>
          <p:nvPr/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898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- Partners">
  <p:cSld name="1_Title - Partners"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25d5b6cd672_0_14033"/>
          <p:cNvSpPr/>
          <p:nvPr/>
        </p:nvSpPr>
        <p:spPr>
          <a:xfrm>
            <a:off x="0" y="0"/>
            <a:ext cx="3314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9" name="Google Shape;3309;g25d5b6cd672_0_140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0" name="Google Shape;3310;g25d5b6cd672_0_14033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432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1" name="Google Shape;3311;g25d5b6cd672_0_14033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2" name="Google Shape;3312;g25d5b6cd672_0_14033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13" name="Google Shape;3313;g25d5b6cd672_0_14033" descr="SoftwareReviews | Accenture Insights Platform | Make Better IT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102" y="6336671"/>
            <a:ext cx="1272854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4" name="Google Shape;3314;g25d5b6cd672_0_14033" descr="A picture containing drawing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957" y="6337717"/>
            <a:ext cx="747860" cy="38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5" name="Google Shape;3315;g25d5b6cd672_0_14033" descr="3M – Wikipedia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6100" y="6345710"/>
            <a:ext cx="690716" cy="36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6" name="Google Shape;3316;g25d5b6cd672_0_14033" descr="Shape&#10;&#10;Description automatically generated with medium confidenc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304" y="6336671"/>
            <a:ext cx="1272854" cy="38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7" name="Google Shape;3317;g25d5b6cd672_0_14033" descr="Logo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1578" y="6067226"/>
            <a:ext cx="1006722" cy="1006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">
  <p:cSld name="01"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g25d5b6cd672_0_14044"/>
          <p:cNvSpPr txBox="1">
            <a:spLocks noGrp="1"/>
          </p:cNvSpPr>
          <p:nvPr>
            <p:ph type="ctrTitle"/>
          </p:nvPr>
        </p:nvSpPr>
        <p:spPr>
          <a:xfrm>
            <a:off x="575093" y="546907"/>
            <a:ext cx="11033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0" name="Google Shape;3320;g25d5b6cd672_0_14044"/>
          <p:cNvSpPr txBox="1">
            <a:spLocks noGrp="1"/>
          </p:cNvSpPr>
          <p:nvPr>
            <p:ph type="subTitle" idx="1"/>
          </p:nvPr>
        </p:nvSpPr>
        <p:spPr>
          <a:xfrm>
            <a:off x="575093" y="1379797"/>
            <a:ext cx="110331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321" name="Google Shape;3321;g25d5b6cd672_0_14044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2" name="Google Shape;3322;g25d5b6cd672_0_14044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323" name="Google Shape;3323;g25d5b6cd672_0_14044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">
  <p:cSld name="02"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g25d5b6cd672_0_14050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g25d5b6cd672_0_14050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g25d5b6cd672_0_14050"/>
          <p:cNvSpPr txBox="1">
            <a:spLocks noGrp="1"/>
          </p:cNvSpPr>
          <p:nvPr>
            <p:ph type="subTitle" idx="1"/>
          </p:nvPr>
        </p:nvSpPr>
        <p:spPr>
          <a:xfrm>
            <a:off x="575093" y="1379797"/>
            <a:ext cx="110331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328" name="Google Shape;3328;g25d5b6cd672_0_14050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g25d5b6cd672_0_14050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30" name="Google Shape;3330;g25d5b6cd672_0_14050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331" name="Google Shape;3331;g25d5b6cd672_0_14050"/>
          <p:cNvSpPr/>
          <p:nvPr/>
        </p:nvSpPr>
        <p:spPr>
          <a:xfrm>
            <a:off x="0" y="6328300"/>
            <a:ext cx="765600" cy="52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g25d5b6cd672_0_14050"/>
          <p:cNvSpPr txBox="1">
            <a:spLocks noGrp="1"/>
          </p:cNvSpPr>
          <p:nvPr>
            <p:ph type="body" idx="2"/>
          </p:nvPr>
        </p:nvSpPr>
        <p:spPr>
          <a:xfrm>
            <a:off x="7922348" y="2218359"/>
            <a:ext cx="357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3" name="Google Shape;3333;g25d5b6cd672_0_14050"/>
          <p:cNvSpPr txBox="1">
            <a:spLocks noGrp="1"/>
          </p:cNvSpPr>
          <p:nvPr>
            <p:ph type="body" idx="3"/>
          </p:nvPr>
        </p:nvSpPr>
        <p:spPr>
          <a:xfrm>
            <a:off x="3889741" y="4412091"/>
            <a:ext cx="357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4" name="Google Shape;3334;g25d5b6cd672_0_14050"/>
          <p:cNvSpPr txBox="1">
            <a:spLocks noGrp="1"/>
          </p:cNvSpPr>
          <p:nvPr>
            <p:ph type="body" idx="4"/>
          </p:nvPr>
        </p:nvSpPr>
        <p:spPr>
          <a:xfrm>
            <a:off x="3900754" y="2218359"/>
            <a:ext cx="357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5" name="Google Shape;3335;g25d5b6cd672_0_14050"/>
          <p:cNvSpPr txBox="1">
            <a:spLocks noGrp="1"/>
          </p:cNvSpPr>
          <p:nvPr>
            <p:ph type="body" idx="5"/>
          </p:nvPr>
        </p:nvSpPr>
        <p:spPr>
          <a:xfrm>
            <a:off x="7915361" y="4412091"/>
            <a:ext cx="357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6" name="Google Shape;3336;g25d5b6cd672_0_14050"/>
          <p:cNvSpPr txBox="1"/>
          <p:nvPr/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898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15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Blank">
  <p:cSld name="26_Blank"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25d5b6cd672_0_16339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3" name="Google Shape;3343;g25d5b6cd672_0_16339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344" name="Google Shape;3344;g25d5b6cd672_0_16339"/>
          <p:cNvSpPr/>
          <p:nvPr/>
        </p:nvSpPr>
        <p:spPr>
          <a:xfrm flipH="1">
            <a:off x="128" y="156756"/>
            <a:ext cx="3010200" cy="670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5" name="Google Shape;3345;g25d5b6cd672_0_16339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3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2" name="Google Shape;3352;g25d5b6cd672_0_163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52400"/>
            <a:ext cx="4064008" cy="67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353" name="Google Shape;3353;g25d5b6cd672_0_16349"/>
          <p:cNvSpPr txBox="1">
            <a:spLocks noGrp="1"/>
          </p:cNvSpPr>
          <p:nvPr>
            <p:ph type="title"/>
          </p:nvPr>
        </p:nvSpPr>
        <p:spPr>
          <a:xfrm>
            <a:off x="4626537" y="838209"/>
            <a:ext cx="7159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4" name="Google Shape;3354;g25d5b6cd672_0_16349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5" name="Google Shape;3355;g25d5b6cd672_0_16349"/>
          <p:cNvSpPr txBox="1">
            <a:spLocks noGrp="1"/>
          </p:cNvSpPr>
          <p:nvPr>
            <p:ph type="body" idx="1"/>
          </p:nvPr>
        </p:nvSpPr>
        <p:spPr>
          <a:xfrm>
            <a:off x="4589799" y="2057400"/>
            <a:ext cx="73101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  <a:defRPr sz="16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56" name="Google Shape;3356;g25d5b6cd672_0_16349"/>
          <p:cNvSpPr/>
          <p:nvPr/>
        </p:nvSpPr>
        <p:spPr>
          <a:xfrm>
            <a:off x="8" y="152400"/>
            <a:ext cx="4064100" cy="6705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7" name="Google Shape;3357;g25d5b6cd672_0_16349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8" name="Google Shape;3358;g25d5b6cd672_0_16349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9" name="Google Shape;3359;g25d5b6cd672_0_16349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60" name="Google Shape;3360;g25d5b6cd672_0_163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2863" y="6101135"/>
            <a:ext cx="558484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1" name="Google Shape;3361;g25d5b6cd672_0_1634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5005" y="768930"/>
            <a:ext cx="1313996" cy="532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oint">
  <p:cSld name="Large Point"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25d5b6cd672_0_1390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6" name="Google Shape;3176;g25d5b6cd672_0_13900"/>
          <p:cNvSpPr txBox="1">
            <a:spLocks noGrp="1"/>
          </p:cNvSpPr>
          <p:nvPr>
            <p:ph type="title"/>
          </p:nvPr>
        </p:nvSpPr>
        <p:spPr>
          <a:xfrm>
            <a:off x="836889" y="1540421"/>
            <a:ext cx="8569800" cy="3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77" name="Google Shape;3177;g25d5b6cd672_0_1390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305" y="6096000"/>
            <a:ext cx="609601" cy="579093"/>
          </a:xfrm>
          <a:prstGeom prst="rect">
            <a:avLst/>
          </a:prstGeom>
          <a:noFill/>
          <a:ln>
            <a:noFill/>
          </a:ln>
        </p:spPr>
      </p:pic>
      <p:sp>
        <p:nvSpPr>
          <p:cNvPr id="3178" name="Google Shape;3178;g25d5b6cd672_0_13900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Body">
  <p:cSld name="Generic Body">
    <p:bg>
      <p:bgPr>
        <a:solidFill>
          <a:schemeClr val="lt1"/>
        </a:solidFill>
        <a:effectLst/>
      </p:bgPr>
    </p:bg>
    <p:spTree>
      <p:nvGrpSpPr>
        <p:cNvPr id="1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" name="Google Shape;3363;g25d5b6cd672_0_16360"/>
          <p:cNvSpPr txBox="1">
            <a:spLocks noGrp="1"/>
          </p:cNvSpPr>
          <p:nvPr>
            <p:ph type="ctrTitle"/>
          </p:nvPr>
        </p:nvSpPr>
        <p:spPr>
          <a:xfrm>
            <a:off x="575094" y="447915"/>
            <a:ext cx="11172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4" name="Google Shape;3364;g25d5b6cd672_0_16360"/>
          <p:cNvSpPr txBox="1">
            <a:spLocks noGrp="1"/>
          </p:cNvSpPr>
          <p:nvPr>
            <p:ph type="subTitle" idx="1"/>
          </p:nvPr>
        </p:nvSpPr>
        <p:spPr>
          <a:xfrm>
            <a:off x="575094" y="1379797"/>
            <a:ext cx="111723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365" name="Google Shape;3365;g25d5b6cd672_0_16360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6" name="Google Shape;3366;g25d5b6cd672_0_16360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7" name="Google Shape;3367;g25d5b6cd672_0_16360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8" name="Google Shape;3368;g25d5b6cd672_0_16360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Column">
  <p:cSld name="Text &amp; Column"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g25d5b6cd672_0_16372"/>
          <p:cNvSpPr/>
          <p:nvPr/>
        </p:nvSpPr>
        <p:spPr>
          <a:xfrm>
            <a:off x="4470400" y="0"/>
            <a:ext cx="7721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6" name="Google Shape;3376;g25d5b6cd672_0_16372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7" name="Google Shape;3377;g25d5b6cd672_0_16372"/>
          <p:cNvSpPr txBox="1">
            <a:spLocks noGrp="1"/>
          </p:cNvSpPr>
          <p:nvPr>
            <p:ph type="body" idx="1"/>
          </p:nvPr>
        </p:nvSpPr>
        <p:spPr>
          <a:xfrm>
            <a:off x="8445501" y="691763"/>
            <a:ext cx="3314700" cy="5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1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1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8" name="Google Shape;3378;g25d5b6cd672_0_16372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9" name="Google Shape;3379;g25d5b6cd672_0_16372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0" name="Google Shape;3380;g25d5b6cd672_0_16372"/>
          <p:cNvSpPr txBox="1">
            <a:spLocks noGrp="1"/>
          </p:cNvSpPr>
          <p:nvPr>
            <p:ph type="ctrTitle"/>
          </p:nvPr>
        </p:nvSpPr>
        <p:spPr>
          <a:xfrm>
            <a:off x="575093" y="691755"/>
            <a:ext cx="6740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1" name="Google Shape;3381;g25d5b6cd672_0_16372"/>
          <p:cNvSpPr txBox="1">
            <a:spLocks noGrp="1"/>
          </p:cNvSpPr>
          <p:nvPr>
            <p:ph type="subTitle" idx="2"/>
          </p:nvPr>
        </p:nvSpPr>
        <p:spPr>
          <a:xfrm>
            <a:off x="575093" y="1981202"/>
            <a:ext cx="6740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382" name="Google Shape;3382;g25d5b6cd672_0_16372"/>
          <p:cNvSpPr txBox="1">
            <a:spLocks noGrp="1"/>
          </p:cNvSpPr>
          <p:nvPr>
            <p:ph type="sldNum" idx="12"/>
          </p:nvPr>
        </p:nvSpPr>
        <p:spPr>
          <a:xfrm>
            <a:off x="144799" y="6328300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g25d5b6cd672_0_16381"/>
          <p:cNvSpPr txBox="1">
            <a:spLocks noGrp="1"/>
          </p:cNvSpPr>
          <p:nvPr>
            <p:ph type="title"/>
          </p:nvPr>
        </p:nvSpPr>
        <p:spPr>
          <a:xfrm>
            <a:off x="390331" y="388622"/>
            <a:ext cx="11430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5" name="Google Shape;3385;g25d5b6cd672_0_16381"/>
          <p:cNvSpPr txBox="1">
            <a:spLocks noGrp="1"/>
          </p:cNvSpPr>
          <p:nvPr>
            <p:ph type="ftr" idx="11"/>
          </p:nvPr>
        </p:nvSpPr>
        <p:spPr>
          <a:xfrm>
            <a:off x="390331" y="6584326"/>
            <a:ext cx="5715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86" name="Google Shape;3386;g25d5b6cd672_0_16381"/>
          <p:cNvSpPr txBox="1">
            <a:spLocks noGrp="1"/>
          </p:cNvSpPr>
          <p:nvPr>
            <p:ph type="sldNum" idx="12"/>
          </p:nvPr>
        </p:nvSpPr>
        <p:spPr>
          <a:xfrm>
            <a:off x="11434620" y="6584326"/>
            <a:ext cx="3858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87" name="Google Shape;3387;g25d5b6cd672_0_16381"/>
          <p:cNvGrpSpPr/>
          <p:nvPr/>
        </p:nvGrpSpPr>
        <p:grpSpPr>
          <a:xfrm>
            <a:off x="0" y="213"/>
            <a:ext cx="12191769" cy="104083"/>
            <a:chOff x="0" y="5758774"/>
            <a:chExt cx="13234660" cy="123000"/>
          </a:xfrm>
        </p:grpSpPr>
        <p:sp>
          <p:nvSpPr>
            <p:cNvPr id="3388" name="Google Shape;3388;g25d5b6cd672_0_16381"/>
            <p:cNvSpPr/>
            <p:nvPr/>
          </p:nvSpPr>
          <p:spPr>
            <a:xfrm>
              <a:off x="0" y="5758774"/>
              <a:ext cx="778500" cy="123000"/>
            </a:xfrm>
            <a:prstGeom prst="rect">
              <a:avLst/>
            </a:prstGeom>
            <a:solidFill>
              <a:srgbClr val="D90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9" name="Google Shape;3389;g25d5b6cd672_0_16381"/>
            <p:cNvSpPr/>
            <p:nvPr/>
          </p:nvSpPr>
          <p:spPr>
            <a:xfrm>
              <a:off x="778510" y="5758774"/>
              <a:ext cx="778500" cy="123000"/>
            </a:xfrm>
            <a:prstGeom prst="rect">
              <a:avLst/>
            </a:prstGeom>
            <a:solidFill>
              <a:srgbClr val="D8A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0" name="Google Shape;3390;g25d5b6cd672_0_16381"/>
            <p:cNvSpPr/>
            <p:nvPr/>
          </p:nvSpPr>
          <p:spPr>
            <a:xfrm>
              <a:off x="1557020" y="5758774"/>
              <a:ext cx="778500" cy="123000"/>
            </a:xfrm>
            <a:prstGeom prst="rect">
              <a:avLst/>
            </a:prstGeom>
            <a:solidFill>
              <a:srgbClr val="299E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1" name="Google Shape;3391;g25d5b6cd672_0_16381"/>
            <p:cNvSpPr/>
            <p:nvPr/>
          </p:nvSpPr>
          <p:spPr>
            <a:xfrm>
              <a:off x="2335530" y="5758774"/>
              <a:ext cx="778500" cy="123000"/>
            </a:xfrm>
            <a:prstGeom prst="rect">
              <a:avLst/>
            </a:prstGeom>
            <a:solidFill>
              <a:srgbClr val="BD05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2" name="Google Shape;3392;g25d5b6cd672_0_16381"/>
            <p:cNvSpPr/>
            <p:nvPr/>
          </p:nvSpPr>
          <p:spPr>
            <a:xfrm>
              <a:off x="3114040" y="5758774"/>
              <a:ext cx="778500" cy="123000"/>
            </a:xfrm>
            <a:prstGeom prst="rect">
              <a:avLst/>
            </a:prstGeom>
            <a:solidFill>
              <a:srgbClr val="E23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3" name="Google Shape;3393;g25d5b6cd672_0_16381"/>
            <p:cNvSpPr/>
            <p:nvPr/>
          </p:nvSpPr>
          <p:spPr>
            <a:xfrm>
              <a:off x="3892550" y="5758774"/>
              <a:ext cx="778500" cy="123000"/>
            </a:xfrm>
            <a:prstGeom prst="rect">
              <a:avLst/>
            </a:prstGeom>
            <a:solidFill>
              <a:srgbClr val="56BC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4" name="Google Shape;3394;g25d5b6cd672_0_16381"/>
            <p:cNvSpPr/>
            <p:nvPr/>
          </p:nvSpPr>
          <p:spPr>
            <a:xfrm>
              <a:off x="4671060" y="5758774"/>
              <a:ext cx="778500" cy="123000"/>
            </a:xfrm>
            <a:prstGeom prst="rect">
              <a:avLst/>
            </a:prstGeom>
            <a:solidFill>
              <a:srgbClr val="F2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5" name="Google Shape;3395;g25d5b6cd672_0_16381"/>
            <p:cNvSpPr/>
            <p:nvPr/>
          </p:nvSpPr>
          <p:spPr>
            <a:xfrm>
              <a:off x="5449570" y="5758774"/>
              <a:ext cx="778500" cy="123000"/>
            </a:xfrm>
            <a:prstGeom prst="rect">
              <a:avLst/>
            </a:prstGeom>
            <a:solidFill>
              <a:srgbClr val="9D06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6" name="Google Shape;3396;g25d5b6cd672_0_16381"/>
            <p:cNvSpPr/>
            <p:nvPr/>
          </p:nvSpPr>
          <p:spPr>
            <a:xfrm>
              <a:off x="6228080" y="5758774"/>
              <a:ext cx="778500" cy="123000"/>
            </a:xfrm>
            <a:prstGeom prst="rect">
              <a:avLst/>
            </a:prstGeom>
            <a:solidFill>
              <a:srgbClr val="E86A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7" name="Google Shape;3397;g25d5b6cd672_0_16381"/>
            <p:cNvSpPr/>
            <p:nvPr/>
          </p:nvSpPr>
          <p:spPr>
            <a:xfrm>
              <a:off x="7785101" y="5758774"/>
              <a:ext cx="778500" cy="123000"/>
            </a:xfrm>
            <a:prstGeom prst="rect">
              <a:avLst/>
            </a:prstGeom>
            <a:solidFill>
              <a:srgbClr val="F0A6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8" name="Google Shape;3398;g25d5b6cd672_0_16381"/>
            <p:cNvSpPr/>
            <p:nvPr/>
          </p:nvSpPr>
          <p:spPr>
            <a:xfrm>
              <a:off x="7006590" y="5758774"/>
              <a:ext cx="778500" cy="123000"/>
            </a:xfrm>
            <a:prstGeom prst="rect">
              <a:avLst/>
            </a:prstGeom>
            <a:solidFill>
              <a:srgbClr val="D40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9" name="Google Shape;3399;g25d5b6cd672_0_16381"/>
            <p:cNvSpPr/>
            <p:nvPr/>
          </p:nvSpPr>
          <p:spPr>
            <a:xfrm>
              <a:off x="8563610" y="5758774"/>
              <a:ext cx="778500" cy="123000"/>
            </a:xfrm>
            <a:prstGeom prst="rect">
              <a:avLst/>
            </a:prstGeom>
            <a:solidFill>
              <a:srgbClr val="B993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0" name="Google Shape;3400;g25d5b6cd672_0_16381"/>
            <p:cNvSpPr/>
            <p:nvPr/>
          </p:nvSpPr>
          <p:spPr>
            <a:xfrm>
              <a:off x="9342120" y="5758774"/>
              <a:ext cx="778500" cy="123000"/>
            </a:xfrm>
            <a:prstGeom prst="rect">
              <a:avLst/>
            </a:prstGeom>
            <a:solidFill>
              <a:srgbClr val="2D7D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1" name="Google Shape;3401;g25d5b6cd672_0_16381"/>
            <p:cNvSpPr/>
            <p:nvPr/>
          </p:nvSpPr>
          <p:spPr>
            <a:xfrm>
              <a:off x="10120630" y="5758774"/>
              <a:ext cx="778500" cy="123000"/>
            </a:xfrm>
            <a:prstGeom prst="rect">
              <a:avLst/>
            </a:prstGeom>
            <a:solidFill>
              <a:srgbClr val="4C95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2" name="Google Shape;3402;g25d5b6cd672_0_16381"/>
            <p:cNvSpPr/>
            <p:nvPr/>
          </p:nvSpPr>
          <p:spPr>
            <a:xfrm>
              <a:off x="11677651" y="5758774"/>
              <a:ext cx="778500" cy="123000"/>
            </a:xfrm>
            <a:prstGeom prst="rect">
              <a:avLst/>
            </a:prstGeom>
            <a:solidFill>
              <a:srgbClr val="3361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3" name="Google Shape;3403;g25d5b6cd672_0_16381"/>
            <p:cNvSpPr/>
            <p:nvPr/>
          </p:nvSpPr>
          <p:spPr>
            <a:xfrm>
              <a:off x="10899140" y="5758774"/>
              <a:ext cx="778500" cy="123000"/>
            </a:xfrm>
            <a:prstGeom prst="rect">
              <a:avLst/>
            </a:prstGeom>
            <a:solidFill>
              <a:srgbClr val="37B7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4" name="Google Shape;3404;g25d5b6cd672_0_16381"/>
            <p:cNvSpPr/>
            <p:nvPr/>
          </p:nvSpPr>
          <p:spPr>
            <a:xfrm>
              <a:off x="12456160" y="5758774"/>
              <a:ext cx="778500" cy="123000"/>
            </a:xfrm>
            <a:prstGeom prst="rect">
              <a:avLst/>
            </a:prstGeom>
            <a:solidFill>
              <a:srgbClr val="2B3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05" name="Google Shape;3405;g25d5b6cd672_0_16381"/>
          <p:cNvSpPr txBox="1"/>
          <p:nvPr/>
        </p:nvSpPr>
        <p:spPr>
          <a:xfrm>
            <a:off x="0" y="640176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898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- 2 column">
  <p:cSld name="Generic - 2 column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Google Shape;3407;g25d5b6cd672_0_16404"/>
          <p:cNvSpPr txBox="1">
            <a:spLocks noGrp="1"/>
          </p:cNvSpPr>
          <p:nvPr>
            <p:ph type="body" idx="1"/>
          </p:nvPr>
        </p:nvSpPr>
        <p:spPr>
          <a:xfrm>
            <a:off x="6400800" y="691755"/>
            <a:ext cx="5079900" cy="5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8" name="Google Shape;3408;g25d5b6cd672_0_16404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9" name="Google Shape;3409;g25d5b6cd672_0_16404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0" name="Google Shape;3410;g25d5b6cd672_0_16404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1" name="Google Shape;3411;g25d5b6cd672_0_16404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2" name="Google Shape;3412;g25d5b6cd672_0_16404"/>
          <p:cNvSpPr txBox="1">
            <a:spLocks noGrp="1"/>
          </p:cNvSpPr>
          <p:nvPr>
            <p:ph type="ctrTitle"/>
          </p:nvPr>
        </p:nvSpPr>
        <p:spPr>
          <a:xfrm>
            <a:off x="575094" y="691756"/>
            <a:ext cx="55590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3" name="Google Shape;3413;g25d5b6cd672_0_16404"/>
          <p:cNvSpPr txBox="1">
            <a:spLocks noGrp="1"/>
          </p:cNvSpPr>
          <p:nvPr>
            <p:ph type="subTitle" idx="2"/>
          </p:nvPr>
        </p:nvSpPr>
        <p:spPr>
          <a:xfrm>
            <a:off x="575094" y="1727200"/>
            <a:ext cx="5559000" cy="4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- Media &amp; Text">
  <p:cSld name="Generic - Media &amp; Text"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g25d5b6cd672_0_16412"/>
          <p:cNvSpPr txBox="1">
            <a:spLocks noGrp="1"/>
          </p:cNvSpPr>
          <p:nvPr>
            <p:ph type="ctrTitle"/>
          </p:nvPr>
        </p:nvSpPr>
        <p:spPr>
          <a:xfrm>
            <a:off x="5909470" y="691756"/>
            <a:ext cx="55590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6" name="Google Shape;3416;g25d5b6cd672_0_16412"/>
          <p:cNvSpPr txBox="1">
            <a:spLocks noGrp="1"/>
          </p:cNvSpPr>
          <p:nvPr>
            <p:ph type="subTitle" idx="1"/>
          </p:nvPr>
        </p:nvSpPr>
        <p:spPr>
          <a:xfrm>
            <a:off x="5909470" y="1727200"/>
            <a:ext cx="5559000" cy="4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417" name="Google Shape;3417;g25d5b6cd672_0_16412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8" name="Google Shape;3418;g25d5b6cd672_0_16412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9" name="Google Shape;3419;g25d5b6cd672_0_16412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0" name="Google Shape;3420;g25d5b6cd672_0_16412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1" name="Google Shape;3421;g25d5b6cd672_0_16412"/>
          <p:cNvSpPr txBox="1">
            <a:spLocks noGrp="1"/>
          </p:cNvSpPr>
          <p:nvPr>
            <p:ph type="body" idx="2"/>
          </p:nvPr>
        </p:nvSpPr>
        <p:spPr>
          <a:xfrm>
            <a:off x="575095" y="691755"/>
            <a:ext cx="5079900" cy="5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- Image &amp; Text">
  <p:cSld name="Generic - Image &amp; Text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25d5b6cd672_0_16420"/>
          <p:cNvSpPr txBox="1">
            <a:spLocks noGrp="1"/>
          </p:cNvSpPr>
          <p:nvPr>
            <p:ph type="body" idx="1"/>
          </p:nvPr>
        </p:nvSpPr>
        <p:spPr>
          <a:xfrm>
            <a:off x="1495435" y="2833160"/>
            <a:ext cx="27669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4" name="Google Shape;3424;g25d5b6cd672_0_16420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5" name="Google Shape;3425;g25d5b6cd672_0_16420"/>
          <p:cNvSpPr/>
          <p:nvPr/>
        </p:nvSpPr>
        <p:spPr>
          <a:xfrm>
            <a:off x="183341" y="332316"/>
            <a:ext cx="5391300" cy="5839800"/>
          </a:xfrm>
          <a:prstGeom prst="rect">
            <a:avLst/>
          </a:prstGeom>
          <a:noFill/>
          <a:ln w="9525" cap="flat" cmpd="sng">
            <a:solidFill>
              <a:srgbClr val="3950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6" name="Google Shape;3426;g25d5b6cd672_0_16420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7" name="Google Shape;3427;g25d5b6cd672_0_16420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8" name="Google Shape;3428;g25d5b6cd672_0_16420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9" name="Google Shape;3429;g25d5b6cd672_0_16420"/>
          <p:cNvSpPr txBox="1">
            <a:spLocks noGrp="1"/>
          </p:cNvSpPr>
          <p:nvPr>
            <p:ph type="ctrTitle"/>
          </p:nvPr>
        </p:nvSpPr>
        <p:spPr>
          <a:xfrm>
            <a:off x="5909470" y="691756"/>
            <a:ext cx="55590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0" name="Google Shape;3430;g25d5b6cd672_0_16420"/>
          <p:cNvSpPr txBox="1">
            <a:spLocks noGrp="1"/>
          </p:cNvSpPr>
          <p:nvPr>
            <p:ph type="subTitle" idx="2"/>
          </p:nvPr>
        </p:nvSpPr>
        <p:spPr>
          <a:xfrm>
            <a:off x="5909470" y="1727200"/>
            <a:ext cx="5559000" cy="4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Quote">
  <p:cSld name="Text &amp; Quote"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g25d5b6cd672_0_16429"/>
          <p:cNvSpPr/>
          <p:nvPr/>
        </p:nvSpPr>
        <p:spPr>
          <a:xfrm>
            <a:off x="8127992" y="0"/>
            <a:ext cx="4064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3" name="Google Shape;3433;g25d5b6cd672_0_16429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4" name="Google Shape;3434;g25d5b6cd672_0_16429"/>
          <p:cNvSpPr txBox="1">
            <a:spLocks noGrp="1"/>
          </p:cNvSpPr>
          <p:nvPr>
            <p:ph type="body" idx="1"/>
          </p:nvPr>
        </p:nvSpPr>
        <p:spPr>
          <a:xfrm>
            <a:off x="8420100" y="1981204"/>
            <a:ext cx="33654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5" name="Google Shape;3435;g25d5b6cd672_0_16429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6" name="Google Shape;3436;g25d5b6cd672_0_16429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7" name="Google Shape;3437;g25d5b6cd672_0_16429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38" name="Google Shape;3438;g25d5b6cd672_0_1642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84" t="20720" r="32317" b="56646"/>
          <a:stretch/>
        </p:blipFill>
        <p:spPr>
          <a:xfrm>
            <a:off x="7874007" y="124229"/>
            <a:ext cx="1866900" cy="15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39" name="Google Shape;3439;g25d5b6cd672_0_16429"/>
          <p:cNvSpPr txBox="1">
            <a:spLocks noGrp="1"/>
          </p:cNvSpPr>
          <p:nvPr>
            <p:ph type="ctrTitle"/>
          </p:nvPr>
        </p:nvSpPr>
        <p:spPr>
          <a:xfrm>
            <a:off x="575093" y="691755"/>
            <a:ext cx="6740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0" name="Google Shape;3440;g25d5b6cd672_0_16429"/>
          <p:cNvSpPr txBox="1">
            <a:spLocks noGrp="1"/>
          </p:cNvSpPr>
          <p:nvPr>
            <p:ph type="subTitle" idx="2"/>
          </p:nvPr>
        </p:nvSpPr>
        <p:spPr>
          <a:xfrm>
            <a:off x="575093" y="1981202"/>
            <a:ext cx="6740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&amp; Column">
  <p:cSld name="1_Text &amp; Column"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g25d5b6cd672_0_16439"/>
          <p:cNvSpPr/>
          <p:nvPr/>
        </p:nvSpPr>
        <p:spPr>
          <a:xfrm>
            <a:off x="8127992" y="0"/>
            <a:ext cx="4064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3" name="Google Shape;3443;g25d5b6cd672_0_16439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4" name="Google Shape;3444;g25d5b6cd672_0_16439"/>
          <p:cNvSpPr txBox="1">
            <a:spLocks noGrp="1"/>
          </p:cNvSpPr>
          <p:nvPr>
            <p:ph type="body" idx="1"/>
          </p:nvPr>
        </p:nvSpPr>
        <p:spPr>
          <a:xfrm>
            <a:off x="8445501" y="691763"/>
            <a:ext cx="3314700" cy="5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1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1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5" name="Google Shape;3445;g25d5b6cd672_0_16439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6" name="Google Shape;3446;g25d5b6cd672_0_16439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7" name="Google Shape;3447;g25d5b6cd672_0_16439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8" name="Google Shape;3448;g25d5b6cd672_0_16439"/>
          <p:cNvSpPr txBox="1">
            <a:spLocks noGrp="1"/>
          </p:cNvSpPr>
          <p:nvPr>
            <p:ph type="ctrTitle"/>
          </p:nvPr>
        </p:nvSpPr>
        <p:spPr>
          <a:xfrm>
            <a:off x="575093" y="691755"/>
            <a:ext cx="6740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9" name="Google Shape;3449;g25d5b6cd672_0_16439"/>
          <p:cNvSpPr txBox="1">
            <a:spLocks noGrp="1"/>
          </p:cNvSpPr>
          <p:nvPr>
            <p:ph type="subTitle" idx="2"/>
          </p:nvPr>
        </p:nvSpPr>
        <p:spPr>
          <a:xfrm>
            <a:off x="575093" y="1981202"/>
            <a:ext cx="6740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Chart &amp; Text">
  <p:cSld name="6 Chart &amp; Text"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25d5b6cd672_0_16448"/>
          <p:cNvSpPr txBox="1"/>
          <p:nvPr/>
        </p:nvSpPr>
        <p:spPr>
          <a:xfrm>
            <a:off x="7904928" y="1381188"/>
            <a:ext cx="2614200" cy="3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32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2" name="Google Shape;3452;g25d5b6cd672_0_16448"/>
          <p:cNvSpPr txBox="1">
            <a:spLocks noGrp="1"/>
          </p:cNvSpPr>
          <p:nvPr>
            <p:ph type="body" idx="1"/>
          </p:nvPr>
        </p:nvSpPr>
        <p:spPr>
          <a:xfrm>
            <a:off x="575094" y="1381177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3" name="Google Shape;3453;g25d5b6cd672_0_16448"/>
          <p:cNvSpPr txBox="1">
            <a:spLocks noGrp="1"/>
          </p:cNvSpPr>
          <p:nvPr>
            <p:ph type="body" idx="2"/>
          </p:nvPr>
        </p:nvSpPr>
        <p:spPr>
          <a:xfrm>
            <a:off x="4397539" y="1381177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4" name="Google Shape;3454;g25d5b6cd672_0_16448"/>
          <p:cNvSpPr txBox="1">
            <a:spLocks noGrp="1"/>
          </p:cNvSpPr>
          <p:nvPr>
            <p:ph type="body" idx="3"/>
          </p:nvPr>
        </p:nvSpPr>
        <p:spPr>
          <a:xfrm>
            <a:off x="8219984" y="1381177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5" name="Google Shape;3455;g25d5b6cd672_0_16448"/>
          <p:cNvSpPr txBox="1">
            <a:spLocks noGrp="1"/>
          </p:cNvSpPr>
          <p:nvPr>
            <p:ph type="body" idx="4"/>
          </p:nvPr>
        </p:nvSpPr>
        <p:spPr>
          <a:xfrm>
            <a:off x="575094" y="2892361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6" name="Google Shape;3456;g25d5b6cd672_0_16448"/>
          <p:cNvSpPr txBox="1">
            <a:spLocks noGrp="1"/>
          </p:cNvSpPr>
          <p:nvPr>
            <p:ph type="body" idx="5"/>
          </p:nvPr>
        </p:nvSpPr>
        <p:spPr>
          <a:xfrm>
            <a:off x="4397539" y="2892361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7" name="Google Shape;3457;g25d5b6cd672_0_16448"/>
          <p:cNvSpPr txBox="1">
            <a:spLocks noGrp="1"/>
          </p:cNvSpPr>
          <p:nvPr>
            <p:ph type="body" idx="6"/>
          </p:nvPr>
        </p:nvSpPr>
        <p:spPr>
          <a:xfrm>
            <a:off x="8219984" y="2892361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8" name="Google Shape;3458;g25d5b6cd672_0_16448"/>
          <p:cNvSpPr txBox="1">
            <a:spLocks noGrp="1"/>
          </p:cNvSpPr>
          <p:nvPr>
            <p:ph type="body" idx="7"/>
          </p:nvPr>
        </p:nvSpPr>
        <p:spPr>
          <a:xfrm>
            <a:off x="575093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9" name="Google Shape;3459;g25d5b6cd672_0_16448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0" name="Google Shape;3460;g25d5b6cd672_0_16448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1" name="Google Shape;3461;g25d5b6cd672_0_16448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2" name="Google Shape;3462;g25d5b6cd672_0_16448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3" name="Google Shape;3463;g25d5b6cd672_0_16448"/>
          <p:cNvSpPr txBox="1">
            <a:spLocks noGrp="1"/>
          </p:cNvSpPr>
          <p:nvPr>
            <p:ph type="ctrTitle"/>
          </p:nvPr>
        </p:nvSpPr>
        <p:spPr>
          <a:xfrm>
            <a:off x="575094" y="691755"/>
            <a:ext cx="110037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4" name="Google Shape;3464;g25d5b6cd672_0_16448"/>
          <p:cNvSpPr txBox="1">
            <a:spLocks noGrp="1"/>
          </p:cNvSpPr>
          <p:nvPr>
            <p:ph type="body" idx="8"/>
          </p:nvPr>
        </p:nvSpPr>
        <p:spPr>
          <a:xfrm>
            <a:off x="2451816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5" name="Google Shape;3465;g25d5b6cd672_0_16448"/>
          <p:cNvSpPr txBox="1">
            <a:spLocks noGrp="1"/>
          </p:cNvSpPr>
          <p:nvPr>
            <p:ph type="body" idx="9"/>
          </p:nvPr>
        </p:nvSpPr>
        <p:spPr>
          <a:xfrm>
            <a:off x="4328539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6" name="Google Shape;3466;g25d5b6cd672_0_16448"/>
          <p:cNvSpPr txBox="1">
            <a:spLocks noGrp="1"/>
          </p:cNvSpPr>
          <p:nvPr>
            <p:ph type="body" idx="13"/>
          </p:nvPr>
        </p:nvSpPr>
        <p:spPr>
          <a:xfrm>
            <a:off x="6205263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7" name="Google Shape;3467;g25d5b6cd672_0_16448"/>
          <p:cNvSpPr txBox="1">
            <a:spLocks noGrp="1"/>
          </p:cNvSpPr>
          <p:nvPr>
            <p:ph type="body" idx="14"/>
          </p:nvPr>
        </p:nvSpPr>
        <p:spPr>
          <a:xfrm>
            <a:off x="8081985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8" name="Google Shape;3468;g25d5b6cd672_0_16448"/>
          <p:cNvSpPr txBox="1">
            <a:spLocks noGrp="1"/>
          </p:cNvSpPr>
          <p:nvPr>
            <p:ph type="body" idx="15"/>
          </p:nvPr>
        </p:nvSpPr>
        <p:spPr>
          <a:xfrm>
            <a:off x="9958707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Questions"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25d5b6cd672_0_16467"/>
          <p:cNvSpPr/>
          <p:nvPr/>
        </p:nvSpPr>
        <p:spPr>
          <a:xfrm>
            <a:off x="5700712" y="990602"/>
            <a:ext cx="1883700" cy="18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1" name="Google Shape;3471;g25d5b6cd672_0_16467"/>
          <p:cNvSpPr/>
          <p:nvPr/>
        </p:nvSpPr>
        <p:spPr>
          <a:xfrm>
            <a:off x="7696031" y="1600166"/>
            <a:ext cx="1274400" cy="127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2" name="Google Shape;3472;g25d5b6cd672_0_16467"/>
          <p:cNvSpPr/>
          <p:nvPr/>
        </p:nvSpPr>
        <p:spPr>
          <a:xfrm>
            <a:off x="8501586" y="2996608"/>
            <a:ext cx="1770300" cy="17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3" name="Google Shape;3473;g25d5b6cd672_0_16467"/>
          <p:cNvSpPr/>
          <p:nvPr/>
        </p:nvSpPr>
        <p:spPr>
          <a:xfrm>
            <a:off x="5700712" y="2996610"/>
            <a:ext cx="2641500" cy="264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4" name="Google Shape;3474;g25d5b6cd672_0_16467"/>
          <p:cNvSpPr/>
          <p:nvPr/>
        </p:nvSpPr>
        <p:spPr>
          <a:xfrm>
            <a:off x="194200" y="712903"/>
            <a:ext cx="5394900" cy="5394900"/>
          </a:xfrm>
          <a:prstGeom prst="rect">
            <a:avLst/>
          </a:prstGeom>
          <a:solidFill>
            <a:schemeClr val="dk2">
              <a:alpha val="952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5" name="Google Shape;3475;g25d5b6cd672_0_16467"/>
          <p:cNvSpPr txBox="1">
            <a:spLocks noGrp="1"/>
          </p:cNvSpPr>
          <p:nvPr>
            <p:ph type="body" idx="1"/>
          </p:nvPr>
        </p:nvSpPr>
        <p:spPr>
          <a:xfrm>
            <a:off x="564164" y="990600"/>
            <a:ext cx="4655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6" name="Google Shape;3476;g25d5b6cd672_0_16467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7" name="Google Shape;3477;g25d5b6cd672_0_16467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8" name="Google Shape;3478;g25d5b6cd672_0_16467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9" name="Google Shape;3479;g25d5b6cd672_0_16467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0" name="Google Shape;3480;g25d5b6cd672_0_1646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306" y="6101135"/>
            <a:ext cx="609601" cy="56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Column">
  <p:cSld name="Text &amp; Column"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g25d5b6cd672_0_13905"/>
          <p:cNvSpPr/>
          <p:nvPr/>
        </p:nvSpPr>
        <p:spPr>
          <a:xfrm>
            <a:off x="4470400" y="0"/>
            <a:ext cx="7721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1" name="Google Shape;3181;g25d5b6cd672_0_13905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2" name="Google Shape;3182;g25d5b6cd672_0_13905"/>
          <p:cNvSpPr txBox="1">
            <a:spLocks noGrp="1"/>
          </p:cNvSpPr>
          <p:nvPr>
            <p:ph type="body" idx="1"/>
          </p:nvPr>
        </p:nvSpPr>
        <p:spPr>
          <a:xfrm>
            <a:off x="8445501" y="691763"/>
            <a:ext cx="3314700" cy="5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1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1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3" name="Google Shape;3183;g25d5b6cd672_0_13905"/>
          <p:cNvSpPr txBox="1">
            <a:spLocks noGrp="1"/>
          </p:cNvSpPr>
          <p:nvPr>
            <p:ph type="ctrTitle"/>
          </p:nvPr>
        </p:nvSpPr>
        <p:spPr>
          <a:xfrm>
            <a:off x="575093" y="691755"/>
            <a:ext cx="6740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4" name="Google Shape;3184;g25d5b6cd672_0_13905"/>
          <p:cNvSpPr txBox="1">
            <a:spLocks noGrp="1"/>
          </p:cNvSpPr>
          <p:nvPr>
            <p:ph type="subTitle" idx="2"/>
          </p:nvPr>
        </p:nvSpPr>
        <p:spPr>
          <a:xfrm>
            <a:off x="575093" y="1981202"/>
            <a:ext cx="6740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185" name="Google Shape;3185;g25d5b6cd672_0_13905"/>
          <p:cNvSpPr/>
          <p:nvPr/>
        </p:nvSpPr>
        <p:spPr>
          <a:xfrm>
            <a:off x="60556" y="6546135"/>
            <a:ext cx="514500" cy="31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6" name="Google Shape;3186;g25d5b6cd672_0_13905"/>
          <p:cNvSpPr txBox="1"/>
          <p:nvPr/>
        </p:nvSpPr>
        <p:spPr>
          <a:xfrm>
            <a:off x="42775" y="6463318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D6B8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4D6B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- Partners">
  <p:cSld name="2_Title - Partners"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g25d5b6cd672_0_16479"/>
          <p:cNvSpPr/>
          <p:nvPr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3" name="Google Shape;3483;g25d5b6cd672_0_1647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4" name="Google Shape;3484;g25d5b6cd672_0_16479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432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5" name="Google Shape;3485;g25d5b6cd672_0_16479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Body">
  <p:cSld name="1_Generic Body">
    <p:bg>
      <p:bgPr>
        <a:solidFill>
          <a:schemeClr val="lt1"/>
        </a:solidFill>
        <a:effectLst/>
      </p:bgPr>
    </p:bg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g25d5b6cd672_0_16484"/>
          <p:cNvSpPr txBox="1">
            <a:spLocks noGrp="1"/>
          </p:cNvSpPr>
          <p:nvPr>
            <p:ph type="ctrTitle"/>
          </p:nvPr>
        </p:nvSpPr>
        <p:spPr>
          <a:xfrm>
            <a:off x="575094" y="443558"/>
            <a:ext cx="11172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8" name="Google Shape;3488;g25d5b6cd672_0_16484"/>
          <p:cNvSpPr txBox="1">
            <a:spLocks noGrp="1"/>
          </p:cNvSpPr>
          <p:nvPr>
            <p:ph type="subTitle" idx="1"/>
          </p:nvPr>
        </p:nvSpPr>
        <p:spPr>
          <a:xfrm>
            <a:off x="575094" y="1379796"/>
            <a:ext cx="111723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0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0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489" name="Google Shape;3489;g25d5b6cd672_0_16484"/>
          <p:cNvSpPr/>
          <p:nvPr/>
        </p:nvSpPr>
        <p:spPr>
          <a:xfrm>
            <a:off x="6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0" name="Google Shape;3490;g25d5b6cd672_0_16484"/>
          <p:cNvSpPr/>
          <p:nvPr/>
        </p:nvSpPr>
        <p:spPr>
          <a:xfrm>
            <a:off x="194199" y="6328298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1" name="Google Shape;3491;g25d5b6cd672_0_16484"/>
          <p:cNvSpPr/>
          <p:nvPr/>
        </p:nvSpPr>
        <p:spPr>
          <a:xfrm>
            <a:off x="575094" y="6477000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2" name="Google Shape;3492;g25d5b6cd672_0_16484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3" name="Google Shape;3493;g25d5b6cd672_0_16484"/>
          <p:cNvSpPr/>
          <p:nvPr/>
        </p:nvSpPr>
        <p:spPr>
          <a:xfrm>
            <a:off x="0" y="5976851"/>
            <a:ext cx="1105500" cy="8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4" name="Google Shape;3494;g25d5b6cd672_0_16484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495" name="Google Shape;3495;g25d5b6cd672_0_16484"/>
          <p:cNvSpPr txBox="1"/>
          <p:nvPr/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898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Body">
  <p:cSld name="1_Generic Body 2">
    <p:bg>
      <p:bgPr>
        <a:solidFill>
          <a:schemeClr val="lt1"/>
        </a:solidFill>
        <a:effectLst/>
      </p:bgPr>
    </p:bg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25d5b6cd672_0_16494"/>
          <p:cNvSpPr txBox="1">
            <a:spLocks noGrp="1"/>
          </p:cNvSpPr>
          <p:nvPr>
            <p:ph type="ctrTitle"/>
          </p:nvPr>
        </p:nvSpPr>
        <p:spPr>
          <a:xfrm>
            <a:off x="575094" y="443558"/>
            <a:ext cx="11172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8" name="Google Shape;3498;g25d5b6cd672_0_16494"/>
          <p:cNvSpPr txBox="1">
            <a:spLocks noGrp="1"/>
          </p:cNvSpPr>
          <p:nvPr>
            <p:ph type="subTitle" idx="1"/>
          </p:nvPr>
        </p:nvSpPr>
        <p:spPr>
          <a:xfrm>
            <a:off x="575094" y="1379796"/>
            <a:ext cx="111723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0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0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499" name="Google Shape;3499;g25d5b6cd672_0_16494"/>
          <p:cNvSpPr/>
          <p:nvPr/>
        </p:nvSpPr>
        <p:spPr>
          <a:xfrm>
            <a:off x="6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0" name="Google Shape;3500;g25d5b6cd672_0_16494"/>
          <p:cNvSpPr/>
          <p:nvPr/>
        </p:nvSpPr>
        <p:spPr>
          <a:xfrm>
            <a:off x="194199" y="6328298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1" name="Google Shape;3501;g25d5b6cd672_0_16494"/>
          <p:cNvSpPr/>
          <p:nvPr/>
        </p:nvSpPr>
        <p:spPr>
          <a:xfrm>
            <a:off x="575094" y="6477000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2" name="Google Shape;3502;g25d5b6cd672_0_16494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3" name="Google Shape;3503;g25d5b6cd672_0_16494"/>
          <p:cNvSpPr/>
          <p:nvPr/>
        </p:nvSpPr>
        <p:spPr>
          <a:xfrm>
            <a:off x="0" y="5976851"/>
            <a:ext cx="1105500" cy="8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4" name="Google Shape;3504;g25d5b6cd672_0_16494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505" name="Google Shape;3505;g25d5b6cd672_0_16494"/>
          <p:cNvSpPr/>
          <p:nvPr/>
        </p:nvSpPr>
        <p:spPr>
          <a:xfrm>
            <a:off x="1" y="150320"/>
            <a:ext cx="4953000" cy="6707700"/>
          </a:xfrm>
          <a:prstGeom prst="rect">
            <a:avLst/>
          </a:prstGeom>
          <a:solidFill>
            <a:srgbClr val="AECF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6" name="Google Shape;3506;g25d5b6cd672_0_16494"/>
          <p:cNvSpPr txBox="1"/>
          <p:nvPr/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898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- Partners">
  <p:cSld name="1_Title - Partners">
    <p:spTree>
      <p:nvGrpSpPr>
        <p:cNvPr id="1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g25d5b6cd672_0_16505"/>
          <p:cNvSpPr/>
          <p:nvPr/>
        </p:nvSpPr>
        <p:spPr>
          <a:xfrm>
            <a:off x="0" y="0"/>
            <a:ext cx="3314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9" name="Google Shape;3509;g25d5b6cd672_0_1650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0" name="Google Shape;3510;g25d5b6cd672_0_16505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432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1" name="Google Shape;3511;g25d5b6cd672_0_16505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g25d5b6cd672_0_16505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13" name="Google Shape;3513;g25d5b6cd672_0_16505" descr="SoftwareReviews | Accenture Insights Platform | Make Better IT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7567" y="6307961"/>
            <a:ext cx="1272854" cy="5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4" name="Google Shape;3514;g25d5b6cd672_0_16505" descr="A picture containing drawing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5915" y="6356618"/>
            <a:ext cx="747860" cy="38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5" name="Google Shape;3515;g25d5b6cd672_0_16505" descr="3M – Wikipedia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775" y="6353603"/>
            <a:ext cx="690716" cy="36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6" name="Google Shape;3516;g25d5b6cd672_0_16505" descr="Shape&#10;&#10;Description automatically generated with medium confidenc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580" y="6344564"/>
            <a:ext cx="1272854" cy="38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7" name="Google Shape;3517;g25d5b6cd672_0_16505" descr="Logo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108" y="6066410"/>
            <a:ext cx="1006722" cy="1006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">
  <p:cSld name="01">
    <p:spTree>
      <p:nvGrpSpPr>
        <p:cNvPr id="1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g25d5b6cd672_0_16516"/>
          <p:cNvSpPr txBox="1">
            <a:spLocks noGrp="1"/>
          </p:cNvSpPr>
          <p:nvPr>
            <p:ph type="ctrTitle"/>
          </p:nvPr>
        </p:nvSpPr>
        <p:spPr>
          <a:xfrm>
            <a:off x="575093" y="546907"/>
            <a:ext cx="11033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0" name="Google Shape;3520;g25d5b6cd672_0_16516"/>
          <p:cNvSpPr txBox="1">
            <a:spLocks noGrp="1"/>
          </p:cNvSpPr>
          <p:nvPr>
            <p:ph type="subTitle" idx="1"/>
          </p:nvPr>
        </p:nvSpPr>
        <p:spPr>
          <a:xfrm>
            <a:off x="575093" y="1379797"/>
            <a:ext cx="110331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521" name="Google Shape;3521;g25d5b6cd672_0_16516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2" name="Google Shape;3522;g25d5b6cd672_0_16516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523" name="Google Shape;3523;g25d5b6cd672_0_16516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">
  <p:cSld name="02"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" name="Google Shape;3525;g25d5b6cd672_0_16522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6" name="Google Shape;3526;g25d5b6cd672_0_16522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7" name="Google Shape;3527;g25d5b6cd672_0_16522"/>
          <p:cNvSpPr txBox="1">
            <a:spLocks noGrp="1"/>
          </p:cNvSpPr>
          <p:nvPr>
            <p:ph type="subTitle" idx="1"/>
          </p:nvPr>
        </p:nvSpPr>
        <p:spPr>
          <a:xfrm>
            <a:off x="575093" y="1379797"/>
            <a:ext cx="110331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528" name="Google Shape;3528;g25d5b6cd672_0_16522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9" name="Google Shape;3529;g25d5b6cd672_0_16522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30" name="Google Shape;3530;g25d5b6cd672_0_16522" descr="A picture containing text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369" y="6176865"/>
            <a:ext cx="2011926" cy="48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531" name="Google Shape;3531;g25d5b6cd672_0_16522"/>
          <p:cNvSpPr/>
          <p:nvPr/>
        </p:nvSpPr>
        <p:spPr>
          <a:xfrm>
            <a:off x="0" y="6328300"/>
            <a:ext cx="765600" cy="52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2" name="Google Shape;3532;g25d5b6cd672_0_16522"/>
          <p:cNvSpPr txBox="1">
            <a:spLocks noGrp="1"/>
          </p:cNvSpPr>
          <p:nvPr>
            <p:ph type="body" idx="2"/>
          </p:nvPr>
        </p:nvSpPr>
        <p:spPr>
          <a:xfrm>
            <a:off x="7922348" y="2218359"/>
            <a:ext cx="357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3" name="Google Shape;3533;g25d5b6cd672_0_16522"/>
          <p:cNvSpPr txBox="1">
            <a:spLocks noGrp="1"/>
          </p:cNvSpPr>
          <p:nvPr>
            <p:ph type="body" idx="3"/>
          </p:nvPr>
        </p:nvSpPr>
        <p:spPr>
          <a:xfrm>
            <a:off x="3889741" y="4412091"/>
            <a:ext cx="357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4" name="Google Shape;3534;g25d5b6cd672_0_16522"/>
          <p:cNvSpPr txBox="1">
            <a:spLocks noGrp="1"/>
          </p:cNvSpPr>
          <p:nvPr>
            <p:ph type="body" idx="4"/>
          </p:nvPr>
        </p:nvSpPr>
        <p:spPr>
          <a:xfrm>
            <a:off x="3900754" y="2218359"/>
            <a:ext cx="357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5" name="Google Shape;3535;g25d5b6cd672_0_16522"/>
          <p:cNvSpPr txBox="1">
            <a:spLocks noGrp="1"/>
          </p:cNvSpPr>
          <p:nvPr>
            <p:ph type="body" idx="5"/>
          </p:nvPr>
        </p:nvSpPr>
        <p:spPr>
          <a:xfrm>
            <a:off x="7915361" y="4412091"/>
            <a:ext cx="3573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6" name="Google Shape;3536;g25d5b6cd672_0_16522"/>
          <p:cNvSpPr txBox="1"/>
          <p:nvPr/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898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4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- 2 column">
  <p:cSld name="Generic - 2 column"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g25d5b6cd672_0_13936"/>
          <p:cNvSpPr txBox="1">
            <a:spLocks noGrp="1"/>
          </p:cNvSpPr>
          <p:nvPr>
            <p:ph type="body" idx="1"/>
          </p:nvPr>
        </p:nvSpPr>
        <p:spPr>
          <a:xfrm>
            <a:off x="6400800" y="691755"/>
            <a:ext cx="5079900" cy="5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2" name="Google Shape;3212;g25d5b6cd672_0_13936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3" name="Google Shape;3213;g25d5b6cd672_0_13936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4" name="Google Shape;3214;g25d5b6cd672_0_13936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5" name="Google Shape;3215;g25d5b6cd672_0_13936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6" name="Google Shape;3216;g25d5b6cd672_0_13936"/>
          <p:cNvSpPr txBox="1">
            <a:spLocks noGrp="1"/>
          </p:cNvSpPr>
          <p:nvPr>
            <p:ph type="ctrTitle"/>
          </p:nvPr>
        </p:nvSpPr>
        <p:spPr>
          <a:xfrm>
            <a:off x="575094" y="691756"/>
            <a:ext cx="55590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7" name="Google Shape;3217;g25d5b6cd672_0_13936"/>
          <p:cNvSpPr txBox="1">
            <a:spLocks noGrp="1"/>
          </p:cNvSpPr>
          <p:nvPr>
            <p:ph type="subTitle" idx="2"/>
          </p:nvPr>
        </p:nvSpPr>
        <p:spPr>
          <a:xfrm>
            <a:off x="575094" y="1727200"/>
            <a:ext cx="5559000" cy="4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- Media &amp; Text">
  <p:cSld name="Generic - Media &amp; Text"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25d5b6cd672_0_13944"/>
          <p:cNvSpPr txBox="1">
            <a:spLocks noGrp="1"/>
          </p:cNvSpPr>
          <p:nvPr>
            <p:ph type="ctrTitle"/>
          </p:nvPr>
        </p:nvSpPr>
        <p:spPr>
          <a:xfrm>
            <a:off x="5909470" y="691756"/>
            <a:ext cx="55590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0" name="Google Shape;3220;g25d5b6cd672_0_13944"/>
          <p:cNvSpPr txBox="1">
            <a:spLocks noGrp="1"/>
          </p:cNvSpPr>
          <p:nvPr>
            <p:ph type="subTitle" idx="1"/>
          </p:nvPr>
        </p:nvSpPr>
        <p:spPr>
          <a:xfrm>
            <a:off x="5909470" y="1727200"/>
            <a:ext cx="5559000" cy="4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  <p:sp>
        <p:nvSpPr>
          <p:cNvPr id="3221" name="Google Shape;3221;g25d5b6cd672_0_13944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2" name="Google Shape;3222;g25d5b6cd672_0_13944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3" name="Google Shape;3223;g25d5b6cd672_0_13944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4" name="Google Shape;3224;g25d5b6cd672_0_13944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5" name="Google Shape;3225;g25d5b6cd672_0_13944"/>
          <p:cNvSpPr txBox="1">
            <a:spLocks noGrp="1"/>
          </p:cNvSpPr>
          <p:nvPr>
            <p:ph type="body" idx="2"/>
          </p:nvPr>
        </p:nvSpPr>
        <p:spPr>
          <a:xfrm>
            <a:off x="575095" y="691755"/>
            <a:ext cx="5079900" cy="5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- Image &amp; Text">
  <p:cSld name="Generic - Image &amp; Text">
    <p:spTree>
      <p:nvGrpSpPr>
        <p:cNvPr id="1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g25d5b6cd672_0_13952"/>
          <p:cNvSpPr txBox="1">
            <a:spLocks noGrp="1"/>
          </p:cNvSpPr>
          <p:nvPr>
            <p:ph type="body" idx="1"/>
          </p:nvPr>
        </p:nvSpPr>
        <p:spPr>
          <a:xfrm>
            <a:off x="1495435" y="2833160"/>
            <a:ext cx="27669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8" name="Google Shape;3228;g25d5b6cd672_0_13952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9" name="Google Shape;3229;g25d5b6cd672_0_13952"/>
          <p:cNvSpPr/>
          <p:nvPr/>
        </p:nvSpPr>
        <p:spPr>
          <a:xfrm>
            <a:off x="183341" y="332316"/>
            <a:ext cx="5391300" cy="5839800"/>
          </a:xfrm>
          <a:prstGeom prst="rect">
            <a:avLst/>
          </a:prstGeom>
          <a:noFill/>
          <a:ln w="9525" cap="flat" cmpd="sng">
            <a:solidFill>
              <a:srgbClr val="3950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0" name="Google Shape;3230;g25d5b6cd672_0_13952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1" name="Google Shape;3231;g25d5b6cd672_0_13952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2" name="Google Shape;3232;g25d5b6cd672_0_13952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3" name="Google Shape;3233;g25d5b6cd672_0_13952"/>
          <p:cNvSpPr txBox="1">
            <a:spLocks noGrp="1"/>
          </p:cNvSpPr>
          <p:nvPr>
            <p:ph type="ctrTitle"/>
          </p:nvPr>
        </p:nvSpPr>
        <p:spPr>
          <a:xfrm>
            <a:off x="5909470" y="691756"/>
            <a:ext cx="55590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4" name="Google Shape;3234;g25d5b6cd672_0_13952"/>
          <p:cNvSpPr txBox="1">
            <a:spLocks noGrp="1"/>
          </p:cNvSpPr>
          <p:nvPr>
            <p:ph type="subTitle" idx="2"/>
          </p:nvPr>
        </p:nvSpPr>
        <p:spPr>
          <a:xfrm>
            <a:off x="5909470" y="1727200"/>
            <a:ext cx="5559000" cy="4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rge Point">
  <p:cSld name="1_Large Point">
    <p:spTree>
      <p:nvGrpSpPr>
        <p:cNvPr id="1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g25d5b6cd672_0_139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7" name="Google Shape;3237;g25d5b6cd672_0_13961"/>
          <p:cNvSpPr txBox="1">
            <a:spLocks noGrp="1"/>
          </p:cNvSpPr>
          <p:nvPr>
            <p:ph type="title"/>
          </p:nvPr>
        </p:nvSpPr>
        <p:spPr>
          <a:xfrm>
            <a:off x="836889" y="1540421"/>
            <a:ext cx="8569800" cy="3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38" name="Google Shape;3238;g25d5b6cd672_0_1396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305" y="6096000"/>
            <a:ext cx="609601" cy="579093"/>
          </a:xfrm>
          <a:prstGeom prst="rect">
            <a:avLst/>
          </a:prstGeom>
          <a:noFill/>
          <a:ln>
            <a:noFill/>
          </a:ln>
        </p:spPr>
      </p:pic>
      <p:sp>
        <p:nvSpPr>
          <p:cNvPr id="3239" name="Google Shape;3239;g25d5b6cd672_0_13961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Quote">
  <p:cSld name="Text &amp; Quote"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g25d5b6cd672_0_13966"/>
          <p:cNvSpPr/>
          <p:nvPr/>
        </p:nvSpPr>
        <p:spPr>
          <a:xfrm>
            <a:off x="8127992" y="0"/>
            <a:ext cx="4064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2" name="Google Shape;3242;g25d5b6cd672_0_13966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3" name="Google Shape;3243;g25d5b6cd672_0_13966"/>
          <p:cNvSpPr txBox="1">
            <a:spLocks noGrp="1"/>
          </p:cNvSpPr>
          <p:nvPr>
            <p:ph type="body" idx="1"/>
          </p:nvPr>
        </p:nvSpPr>
        <p:spPr>
          <a:xfrm>
            <a:off x="8420100" y="1981204"/>
            <a:ext cx="33654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4" name="Google Shape;3244;g25d5b6cd672_0_13966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5" name="Google Shape;3245;g25d5b6cd672_0_13966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6" name="Google Shape;3246;g25d5b6cd672_0_13966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47" name="Google Shape;3247;g25d5b6cd672_0_1396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84" t="20720" r="32317" b="56646"/>
          <a:stretch/>
        </p:blipFill>
        <p:spPr>
          <a:xfrm>
            <a:off x="7874007" y="124229"/>
            <a:ext cx="1866900" cy="15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48" name="Google Shape;3248;g25d5b6cd672_0_13966"/>
          <p:cNvSpPr txBox="1">
            <a:spLocks noGrp="1"/>
          </p:cNvSpPr>
          <p:nvPr>
            <p:ph type="ctrTitle"/>
          </p:nvPr>
        </p:nvSpPr>
        <p:spPr>
          <a:xfrm>
            <a:off x="575093" y="691755"/>
            <a:ext cx="67401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g25d5b6cd672_0_13966"/>
          <p:cNvSpPr txBox="1">
            <a:spLocks noGrp="1"/>
          </p:cNvSpPr>
          <p:nvPr>
            <p:ph type="subTitle" idx="2"/>
          </p:nvPr>
        </p:nvSpPr>
        <p:spPr>
          <a:xfrm>
            <a:off x="575093" y="1981202"/>
            <a:ext cx="6740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3250"/>
              </a:buClr>
              <a:buSzPts val="1600"/>
              <a:buNone/>
              <a:defRPr sz="1600" b="0" i="0" cap="none">
                <a:solidFill>
                  <a:srgbClr val="1E3250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98D95"/>
              </a:buClr>
              <a:buSzPts val="1400"/>
              <a:buNone/>
              <a:defRPr>
                <a:solidFill>
                  <a:srgbClr val="898D9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98D95"/>
              </a:buClr>
              <a:buSzPts val="1100"/>
              <a:buNone/>
              <a:defRPr>
                <a:solidFill>
                  <a:srgbClr val="898D9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98D95"/>
              </a:buClr>
              <a:buSzPts val="1051"/>
              <a:buNone/>
              <a:defRPr>
                <a:solidFill>
                  <a:srgbClr val="898D9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D95"/>
              </a:buClr>
              <a:buSzPts val="2000"/>
              <a:buNone/>
              <a:defRPr>
                <a:solidFill>
                  <a:srgbClr val="898D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Chart &amp; Text">
  <p:cSld name="6 Chart &amp; Text"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g25d5b6cd672_0_13976"/>
          <p:cNvSpPr txBox="1"/>
          <p:nvPr/>
        </p:nvSpPr>
        <p:spPr>
          <a:xfrm>
            <a:off x="7904928" y="1381188"/>
            <a:ext cx="2614200" cy="3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32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2" name="Google Shape;3252;g25d5b6cd672_0_13976"/>
          <p:cNvSpPr txBox="1">
            <a:spLocks noGrp="1"/>
          </p:cNvSpPr>
          <p:nvPr>
            <p:ph type="body" idx="1"/>
          </p:nvPr>
        </p:nvSpPr>
        <p:spPr>
          <a:xfrm>
            <a:off x="575094" y="1381177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3" name="Google Shape;3253;g25d5b6cd672_0_13976"/>
          <p:cNvSpPr txBox="1">
            <a:spLocks noGrp="1"/>
          </p:cNvSpPr>
          <p:nvPr>
            <p:ph type="body" idx="2"/>
          </p:nvPr>
        </p:nvSpPr>
        <p:spPr>
          <a:xfrm>
            <a:off x="4397539" y="1381177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4" name="Google Shape;3254;g25d5b6cd672_0_13976"/>
          <p:cNvSpPr txBox="1">
            <a:spLocks noGrp="1"/>
          </p:cNvSpPr>
          <p:nvPr>
            <p:ph type="body" idx="3"/>
          </p:nvPr>
        </p:nvSpPr>
        <p:spPr>
          <a:xfrm>
            <a:off x="8219984" y="1381177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5" name="Google Shape;3255;g25d5b6cd672_0_13976"/>
          <p:cNvSpPr txBox="1">
            <a:spLocks noGrp="1"/>
          </p:cNvSpPr>
          <p:nvPr>
            <p:ph type="body" idx="4"/>
          </p:nvPr>
        </p:nvSpPr>
        <p:spPr>
          <a:xfrm>
            <a:off x="575094" y="2892361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6" name="Google Shape;3256;g25d5b6cd672_0_13976"/>
          <p:cNvSpPr txBox="1">
            <a:spLocks noGrp="1"/>
          </p:cNvSpPr>
          <p:nvPr>
            <p:ph type="body" idx="5"/>
          </p:nvPr>
        </p:nvSpPr>
        <p:spPr>
          <a:xfrm>
            <a:off x="4397539" y="2892361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7" name="Google Shape;3257;g25d5b6cd672_0_13976"/>
          <p:cNvSpPr txBox="1">
            <a:spLocks noGrp="1"/>
          </p:cNvSpPr>
          <p:nvPr>
            <p:ph type="body" idx="6"/>
          </p:nvPr>
        </p:nvSpPr>
        <p:spPr>
          <a:xfrm>
            <a:off x="8219984" y="2892361"/>
            <a:ext cx="33513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8" name="Google Shape;3258;g25d5b6cd672_0_13976"/>
          <p:cNvSpPr txBox="1">
            <a:spLocks noGrp="1"/>
          </p:cNvSpPr>
          <p:nvPr>
            <p:ph type="body" idx="7"/>
          </p:nvPr>
        </p:nvSpPr>
        <p:spPr>
          <a:xfrm>
            <a:off x="575093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9" name="Google Shape;3259;g25d5b6cd672_0_13976"/>
          <p:cNvSpPr/>
          <p:nvPr/>
        </p:nvSpPr>
        <p:spPr>
          <a:xfrm>
            <a:off x="7" y="0"/>
            <a:ext cx="121920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0" name="Google Shape;3260;g25d5b6cd672_0_13976"/>
          <p:cNvSpPr/>
          <p:nvPr/>
        </p:nvSpPr>
        <p:spPr>
          <a:xfrm>
            <a:off x="194201" y="6328300"/>
            <a:ext cx="339300" cy="33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1" name="Google Shape;3261;g25d5b6cd672_0_13976"/>
          <p:cNvSpPr/>
          <p:nvPr/>
        </p:nvSpPr>
        <p:spPr>
          <a:xfrm>
            <a:off x="575095" y="6477001"/>
            <a:ext cx="1905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2" name="Google Shape;3262;g25d5b6cd672_0_13976"/>
          <p:cNvSpPr txBox="1">
            <a:spLocks noGrp="1"/>
          </p:cNvSpPr>
          <p:nvPr>
            <p:ph type="sldNum" idx="12"/>
          </p:nvPr>
        </p:nvSpPr>
        <p:spPr>
          <a:xfrm>
            <a:off x="62440" y="6392609"/>
            <a:ext cx="6078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3" name="Google Shape;3263;g25d5b6cd672_0_13976"/>
          <p:cNvSpPr txBox="1">
            <a:spLocks noGrp="1"/>
          </p:cNvSpPr>
          <p:nvPr>
            <p:ph type="ctrTitle"/>
          </p:nvPr>
        </p:nvSpPr>
        <p:spPr>
          <a:xfrm>
            <a:off x="575094" y="691755"/>
            <a:ext cx="110037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4" name="Google Shape;3264;g25d5b6cd672_0_13976"/>
          <p:cNvSpPr txBox="1">
            <a:spLocks noGrp="1"/>
          </p:cNvSpPr>
          <p:nvPr>
            <p:ph type="body" idx="8"/>
          </p:nvPr>
        </p:nvSpPr>
        <p:spPr>
          <a:xfrm>
            <a:off x="2451816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5" name="Google Shape;3265;g25d5b6cd672_0_13976"/>
          <p:cNvSpPr txBox="1">
            <a:spLocks noGrp="1"/>
          </p:cNvSpPr>
          <p:nvPr>
            <p:ph type="body" idx="9"/>
          </p:nvPr>
        </p:nvSpPr>
        <p:spPr>
          <a:xfrm>
            <a:off x="4328539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6" name="Google Shape;3266;g25d5b6cd672_0_13976"/>
          <p:cNvSpPr txBox="1">
            <a:spLocks noGrp="1"/>
          </p:cNvSpPr>
          <p:nvPr>
            <p:ph type="body" idx="13"/>
          </p:nvPr>
        </p:nvSpPr>
        <p:spPr>
          <a:xfrm>
            <a:off x="6205263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7" name="Google Shape;3267;g25d5b6cd672_0_13976"/>
          <p:cNvSpPr txBox="1">
            <a:spLocks noGrp="1"/>
          </p:cNvSpPr>
          <p:nvPr>
            <p:ph type="body" idx="14"/>
          </p:nvPr>
        </p:nvSpPr>
        <p:spPr>
          <a:xfrm>
            <a:off x="8081985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8" name="Google Shape;3268;g25d5b6cd672_0_13976"/>
          <p:cNvSpPr txBox="1">
            <a:spLocks noGrp="1"/>
          </p:cNvSpPr>
          <p:nvPr>
            <p:ph type="body" idx="15"/>
          </p:nvPr>
        </p:nvSpPr>
        <p:spPr>
          <a:xfrm>
            <a:off x="9958707" y="4459396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25d5b6cd672_0_13864"/>
          <p:cNvSpPr txBox="1">
            <a:spLocks noGrp="1"/>
          </p:cNvSpPr>
          <p:nvPr>
            <p:ph type="title"/>
          </p:nvPr>
        </p:nvSpPr>
        <p:spPr>
          <a:xfrm>
            <a:off x="258933" y="609600"/>
            <a:ext cx="11653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25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E32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0" name="Google Shape;3140;g25d5b6cd672_0_13864"/>
          <p:cNvSpPr txBox="1">
            <a:spLocks noGrp="1"/>
          </p:cNvSpPr>
          <p:nvPr>
            <p:ph type="body" idx="1"/>
          </p:nvPr>
        </p:nvSpPr>
        <p:spPr>
          <a:xfrm>
            <a:off x="264913" y="2133608"/>
            <a:ext cx="11647200" cy="3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41" name="Google Shape;3141;g25d5b6cd672_0_13864"/>
          <p:cNvSpPr/>
          <p:nvPr/>
        </p:nvSpPr>
        <p:spPr>
          <a:xfrm>
            <a:off x="60556" y="6546135"/>
            <a:ext cx="514500" cy="31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2" name="Google Shape;3142;g25d5b6cd672_0_13864"/>
          <p:cNvSpPr txBox="1"/>
          <p:nvPr/>
        </p:nvSpPr>
        <p:spPr>
          <a:xfrm>
            <a:off x="42775" y="6463318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D6B8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rgbClr val="4D6B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9" r:id="rId1"/>
    <p:sldLayoutId id="2147483981" r:id="rId2"/>
    <p:sldLayoutId id="2147483982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418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g25d5b6cd672_0_16335"/>
          <p:cNvSpPr txBox="1">
            <a:spLocks noGrp="1"/>
          </p:cNvSpPr>
          <p:nvPr>
            <p:ph type="title"/>
          </p:nvPr>
        </p:nvSpPr>
        <p:spPr>
          <a:xfrm>
            <a:off x="258933" y="609600"/>
            <a:ext cx="11653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25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E32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9" name="Google Shape;3339;g25d5b6cd672_0_16335"/>
          <p:cNvSpPr txBox="1">
            <a:spLocks noGrp="1"/>
          </p:cNvSpPr>
          <p:nvPr>
            <p:ph type="body" idx="1"/>
          </p:nvPr>
        </p:nvSpPr>
        <p:spPr>
          <a:xfrm>
            <a:off x="264913" y="2133608"/>
            <a:ext cx="11647200" cy="3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40" name="Google Shape;3340;g25d5b6cd672_0_16335"/>
          <p:cNvSpPr txBox="1">
            <a:spLocks noGrp="1"/>
          </p:cNvSpPr>
          <p:nvPr>
            <p:ph type="sldNum" idx="12"/>
          </p:nvPr>
        </p:nvSpPr>
        <p:spPr>
          <a:xfrm>
            <a:off x="145721" y="6399893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D9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8" r:id="rId1"/>
    <p:sldLayoutId id="2147484000" r:id="rId2"/>
    <p:sldLayoutId id="2147484001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  <p:sldLayoutId id="2147484017" r:id="rId18"/>
    <p:sldLayoutId id="2147484185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0883" y="952994"/>
            <a:ext cx="5301078" cy="5074148"/>
          </a:xfrm>
          <a:custGeom>
            <a:avLst/>
            <a:gdLst/>
            <a:ahLst/>
            <a:cxnLst/>
            <a:rect l="l" t="t" r="r" b="b"/>
            <a:pathLst>
              <a:path w="7951617" h="7611222">
                <a:moveTo>
                  <a:pt x="0" y="0"/>
                </a:moveTo>
                <a:lnTo>
                  <a:pt x="7951617" y="0"/>
                </a:lnTo>
                <a:lnTo>
                  <a:pt x="7951617" y="7611222"/>
                </a:lnTo>
                <a:lnTo>
                  <a:pt x="0" y="7611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 sz="933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6096000" cy="6858000"/>
            <a:chOff x="0" y="0"/>
            <a:chExt cx="3335756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35756" cy="3752726"/>
            </a:xfrm>
            <a:custGeom>
              <a:avLst/>
              <a:gdLst/>
              <a:ahLst/>
              <a:cxnLst/>
              <a:rect l="l" t="t" r="r" b="b"/>
              <a:pathLst>
                <a:path w="3335756" h="3752726">
                  <a:moveTo>
                    <a:pt x="0" y="0"/>
                  </a:moveTo>
                  <a:lnTo>
                    <a:pt x="3335756" y="0"/>
                  </a:lnTo>
                  <a:lnTo>
                    <a:pt x="333575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03965"/>
            </a:solidFill>
          </p:spPr>
          <p:txBody>
            <a:bodyPr/>
            <a:lstStyle/>
            <a:p>
              <a:endParaRPr lang="ru-KZ" sz="933">
                <a:solidFill>
                  <a:srgbClr val="FFFF00"/>
                </a:solidFill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449143" y="698706"/>
            <a:ext cx="462575" cy="678071"/>
          </a:xfrm>
          <a:custGeom>
            <a:avLst/>
            <a:gdLst/>
            <a:ahLst/>
            <a:cxnLst/>
            <a:rect l="l" t="t" r="r" b="b"/>
            <a:pathLst>
              <a:path w="428609" h="729830">
                <a:moveTo>
                  <a:pt x="0" y="0"/>
                </a:moveTo>
                <a:lnTo>
                  <a:pt x="428609" y="0"/>
                </a:lnTo>
                <a:lnTo>
                  <a:pt x="428609" y="729830"/>
                </a:lnTo>
                <a:lnTo>
                  <a:pt x="0" y="7298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sz="933"/>
          </a:p>
        </p:txBody>
      </p:sp>
      <p:sp>
        <p:nvSpPr>
          <p:cNvPr id="6" name="AutoShape 6"/>
          <p:cNvSpPr/>
          <p:nvPr/>
        </p:nvSpPr>
        <p:spPr>
          <a:xfrm rot="5400000">
            <a:off x="3918611" y="3835087"/>
            <a:ext cx="4354779" cy="0"/>
          </a:xfrm>
          <a:prstGeom prst="line">
            <a:avLst/>
          </a:prstGeom>
          <a:ln w="190500" cap="rnd">
            <a:solidFill>
              <a:srgbClr val="FEBF0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KZ" sz="933"/>
          </a:p>
        </p:txBody>
      </p:sp>
      <p:grpSp>
        <p:nvGrpSpPr>
          <p:cNvPr id="7" name="Group 7"/>
          <p:cNvGrpSpPr/>
          <p:nvPr/>
        </p:nvGrpSpPr>
        <p:grpSpPr>
          <a:xfrm>
            <a:off x="5316309" y="1118579"/>
            <a:ext cx="1559383" cy="155938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  <p:txBody>
            <a:bodyPr/>
            <a:lstStyle/>
            <a:p>
              <a:endParaRPr lang="ru-KZ" sz="933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5801" y="5709625"/>
            <a:ext cx="462575" cy="46257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  <p:txBody>
            <a:bodyPr/>
            <a:lstStyle/>
            <a:p>
              <a:endParaRPr lang="ru-KZ" sz="933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4943" y="5709625"/>
            <a:ext cx="462575" cy="4625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  <p:txBody>
            <a:bodyPr/>
            <a:lstStyle/>
            <a:p>
              <a:endParaRPr lang="ru-KZ" sz="933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964085" y="5704316"/>
            <a:ext cx="462575" cy="46257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  <p:txBody>
            <a:bodyPr/>
            <a:lstStyle/>
            <a:p>
              <a:endParaRPr lang="ru-KZ" sz="933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421931" y="1228830"/>
            <a:ext cx="1348139" cy="1338881"/>
          </a:xfrm>
          <a:custGeom>
            <a:avLst/>
            <a:gdLst/>
            <a:ahLst/>
            <a:cxnLst/>
            <a:rect l="l" t="t" r="r" b="b"/>
            <a:pathLst>
              <a:path w="2022208" h="2008321">
                <a:moveTo>
                  <a:pt x="0" y="0"/>
                </a:moveTo>
                <a:lnTo>
                  <a:pt x="2022208" y="0"/>
                </a:lnTo>
                <a:lnTo>
                  <a:pt x="2022208" y="2008321"/>
                </a:lnTo>
                <a:lnTo>
                  <a:pt x="0" y="20083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91"/>
            </a:stretch>
          </a:blipFill>
        </p:spPr>
        <p:txBody>
          <a:bodyPr/>
          <a:lstStyle/>
          <a:p>
            <a:endParaRPr lang="ru-KZ" sz="933"/>
          </a:p>
        </p:txBody>
      </p:sp>
      <p:sp>
        <p:nvSpPr>
          <p:cNvPr id="16" name="TextBox 16"/>
          <p:cNvSpPr txBox="1"/>
          <p:nvPr/>
        </p:nvSpPr>
        <p:spPr>
          <a:xfrm>
            <a:off x="1067519" y="2860062"/>
            <a:ext cx="5075627" cy="263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91" b="1" dirty="0">
                <a:solidFill>
                  <a:srgbClr val="FEBF0D"/>
                </a:solidFill>
                <a:latin typeface="Nunito Sans"/>
              </a:rPr>
              <a:t>Наука, бизнес </a:t>
            </a:r>
          </a:p>
          <a:p>
            <a:pPr>
              <a:spcAft>
                <a:spcPts val="800"/>
              </a:spcAft>
            </a:pPr>
            <a:r>
              <a:rPr lang="ru-RU" sz="2491" b="1" dirty="0">
                <a:solidFill>
                  <a:srgbClr val="FEBF0D"/>
                </a:solidFill>
                <a:latin typeface="Nunito Sans"/>
              </a:rPr>
              <a:t>и глобальная повестка устойчивого развития ООН</a:t>
            </a:r>
            <a:endParaRPr lang="en-US" sz="2491" b="1" dirty="0">
              <a:solidFill>
                <a:srgbClr val="FEBF0D"/>
              </a:solidFill>
              <a:latin typeface="Nunito Sans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491" b="1" dirty="0">
              <a:solidFill>
                <a:srgbClr val="FEBF0D"/>
              </a:solidFill>
              <a:latin typeface="Nunito Sans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latin typeface="Nunito Sans"/>
              </a:rPr>
              <a:t>Алматы, 2025</a:t>
            </a:r>
            <a:endParaRPr lang="en-US" sz="1200" dirty="0">
              <a:solidFill>
                <a:schemeClr val="bg1"/>
              </a:solidFill>
              <a:latin typeface="Nunito Sans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KZ" sz="2491" b="1" dirty="0">
              <a:solidFill>
                <a:srgbClr val="FEBF0D"/>
              </a:solidFill>
              <a:latin typeface="Nunito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7519" y="784182"/>
            <a:ext cx="4801489" cy="15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9"/>
              </a:lnSpc>
            </a:pPr>
            <a:r>
              <a:rPr lang="ru-RU" sz="1545" dirty="0">
                <a:solidFill>
                  <a:srgbClr val="FFFFFF"/>
                </a:solidFill>
                <a:latin typeface="Nunito Sans"/>
              </a:rPr>
              <a:t>ЖАННА </a:t>
            </a:r>
            <a:r>
              <a:rPr lang="en-US" sz="1545" dirty="0">
                <a:solidFill>
                  <a:srgbClr val="FFFFFF"/>
                </a:solidFill>
                <a:latin typeface="Nunito Sans"/>
              </a:rPr>
              <a:t>ТУЛЕГЕНОВА</a:t>
            </a:r>
            <a:endParaRPr lang="ru-RU" sz="1545" dirty="0">
              <a:solidFill>
                <a:srgbClr val="FFFFFF"/>
              </a:solidFill>
              <a:latin typeface="Nunito Sans"/>
            </a:endParaRPr>
          </a:p>
          <a:p>
            <a:pPr>
              <a:lnSpc>
                <a:spcPts val="1699"/>
              </a:lnSpc>
            </a:pPr>
            <a:r>
              <a:rPr lang="ru-RU" sz="1545" dirty="0">
                <a:solidFill>
                  <a:srgbClr val="FFFFFF"/>
                </a:solidFill>
                <a:latin typeface="Nunito Sans"/>
              </a:rPr>
              <a:t>руководитель проектного офиса </a:t>
            </a:r>
          </a:p>
          <a:p>
            <a:pPr>
              <a:lnSpc>
                <a:spcPts val="1699"/>
              </a:lnSpc>
            </a:pPr>
            <a:r>
              <a:rPr lang="ru-RU" sz="1545" dirty="0">
                <a:solidFill>
                  <a:srgbClr val="FFFFFF"/>
                </a:solidFill>
                <a:latin typeface="Nunito Sans"/>
              </a:rPr>
              <a:t>устойчивого развития </a:t>
            </a:r>
            <a:r>
              <a:rPr lang="en-US" sz="1545" dirty="0">
                <a:solidFill>
                  <a:srgbClr val="FFFFFF"/>
                </a:solidFill>
                <a:latin typeface="Nunito Sans"/>
              </a:rPr>
              <a:t>Satbayev University</a:t>
            </a:r>
            <a:endParaRPr lang="ru-RU" sz="1545" dirty="0">
              <a:solidFill>
                <a:srgbClr val="FFFFFF"/>
              </a:solidFill>
              <a:latin typeface="Nunito Sans"/>
            </a:endParaRPr>
          </a:p>
          <a:p>
            <a:pPr>
              <a:lnSpc>
                <a:spcPts val="1699"/>
              </a:lnSpc>
            </a:pPr>
            <a:endParaRPr lang="ru-RU" sz="1545" dirty="0">
              <a:solidFill>
                <a:srgbClr val="FFFFFF"/>
              </a:solidFill>
              <a:latin typeface="Nunito Sans"/>
            </a:endParaRPr>
          </a:p>
          <a:p>
            <a:pPr>
              <a:lnSpc>
                <a:spcPts val="1699"/>
              </a:lnSpc>
            </a:pPr>
            <a:r>
              <a:rPr lang="ru-RU" sz="1545" dirty="0">
                <a:solidFill>
                  <a:srgbClr val="FFFFFF"/>
                </a:solidFill>
                <a:latin typeface="Nunito Sans"/>
              </a:rPr>
              <a:t>+77019528282</a:t>
            </a:r>
            <a:endParaRPr lang="en-US" sz="1545" dirty="0">
              <a:solidFill>
                <a:srgbClr val="FFFFFF"/>
              </a:solidFill>
              <a:latin typeface="Nunito Sans"/>
            </a:endParaRPr>
          </a:p>
          <a:p>
            <a:pPr>
              <a:lnSpc>
                <a:spcPts val="1699"/>
              </a:lnSpc>
            </a:pPr>
            <a:r>
              <a:rPr lang="ru-RU" sz="1545" dirty="0">
                <a:solidFill>
                  <a:srgbClr val="FFFFFF"/>
                </a:solidFill>
                <a:latin typeface="Nunito Sans"/>
              </a:rPr>
              <a:t/>
            </a:r>
            <a:br>
              <a:rPr lang="ru-RU" sz="1545" dirty="0">
                <a:solidFill>
                  <a:srgbClr val="FFFFFF"/>
                </a:solidFill>
                <a:latin typeface="Nunito Sans"/>
              </a:rPr>
            </a:br>
            <a:r>
              <a:rPr lang="en-US" sz="1545" dirty="0" err="1">
                <a:solidFill>
                  <a:srgbClr val="FFFFFF"/>
                </a:solidFill>
                <a:latin typeface="Nunito Sans"/>
              </a:rPr>
              <a:t>sdg@satbayev.university</a:t>
            </a:r>
            <a:endParaRPr lang="en-US" sz="1545" dirty="0">
              <a:solidFill>
                <a:srgbClr val="FFFFFF"/>
              </a:solidFill>
              <a:latin typeface="Nuni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3F9BB1-EC59-10A0-402B-88AB2EA6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41E58-D6DD-B574-960F-A32F7B4A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864"/>
            <a:ext cx="12192000" cy="6767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D9ADB-8E89-2ED8-923F-1BDFF1A1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02"/>
          <a:stretch/>
        </p:blipFill>
        <p:spPr>
          <a:xfrm>
            <a:off x="0" y="5073130"/>
            <a:ext cx="12037807" cy="14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7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ADB65-2A00-E921-BB16-A9CE35E4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42B207A-5EFD-65C9-A0EF-1317FBB7D65A}"/>
              </a:ext>
            </a:extLst>
          </p:cNvPr>
          <p:cNvGrpSpPr/>
          <p:nvPr/>
        </p:nvGrpSpPr>
        <p:grpSpPr>
          <a:xfrm>
            <a:off x="6894825" y="-1684"/>
            <a:ext cx="5297174" cy="3078371"/>
            <a:chOff x="-1270" y="-2539"/>
            <a:chExt cx="8127616" cy="46419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EFA8002-44AC-A9D8-D485-A059F1475BEC}"/>
                </a:ext>
              </a:extLst>
            </p:cNvPr>
            <p:cNvSpPr/>
            <p:nvPr/>
          </p:nvSpPr>
          <p:spPr>
            <a:xfrm>
              <a:off x="-1270" y="-2539"/>
              <a:ext cx="8127616" cy="4641994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  <p:txBody>
            <a:bodyPr/>
            <a:lstStyle/>
            <a:p>
              <a:endParaRPr lang="ru-KZ" sz="933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250FCBD-E215-01C6-6FBD-7563A8991326}"/>
              </a:ext>
            </a:extLst>
          </p:cNvPr>
          <p:cNvGrpSpPr/>
          <p:nvPr/>
        </p:nvGrpSpPr>
        <p:grpSpPr>
          <a:xfrm rot="-10800000">
            <a:off x="0" y="3973623"/>
            <a:ext cx="6894825" cy="2479637"/>
            <a:chOff x="0" y="0"/>
            <a:chExt cx="7620000" cy="462455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0574D5-9278-0820-B15F-E6A9E9560520}"/>
                </a:ext>
              </a:extLst>
            </p:cNvPr>
            <p:cNvSpPr/>
            <p:nvPr/>
          </p:nvSpPr>
          <p:spPr>
            <a:xfrm>
              <a:off x="-1270" y="-2540"/>
              <a:ext cx="7623809" cy="4627095"/>
            </a:xfrm>
            <a:custGeom>
              <a:avLst/>
              <a:gdLst/>
              <a:ahLst/>
              <a:cxnLst/>
              <a:rect l="l" t="t" r="r" b="b"/>
              <a:pathLst>
                <a:path w="7623809" h="4627095">
                  <a:moveTo>
                    <a:pt x="3810" y="0"/>
                  </a:moveTo>
                  <a:lnTo>
                    <a:pt x="0" y="3736825"/>
                  </a:lnTo>
                  <a:lnTo>
                    <a:pt x="0" y="4094965"/>
                  </a:lnTo>
                  <a:lnTo>
                    <a:pt x="3591560" y="4097506"/>
                  </a:lnTo>
                  <a:lnTo>
                    <a:pt x="3810000" y="4627095"/>
                  </a:lnTo>
                  <a:lnTo>
                    <a:pt x="4028440" y="4097506"/>
                  </a:lnTo>
                  <a:lnTo>
                    <a:pt x="7620000" y="4100045"/>
                  </a:lnTo>
                  <a:lnTo>
                    <a:pt x="7620000" y="3741906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03965"/>
            </a:solidFill>
          </p:spPr>
          <p:txBody>
            <a:bodyPr/>
            <a:lstStyle/>
            <a:p>
              <a:endParaRPr lang="ru-KZ" sz="933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816BFEDA-706F-8A33-F12E-776EEC1CC09B}"/>
              </a:ext>
            </a:extLst>
          </p:cNvPr>
          <p:cNvSpPr/>
          <p:nvPr/>
        </p:nvSpPr>
        <p:spPr>
          <a:xfrm>
            <a:off x="1" y="1"/>
            <a:ext cx="6895652" cy="3544646"/>
          </a:xfrm>
          <a:custGeom>
            <a:avLst/>
            <a:gdLst/>
            <a:ahLst/>
            <a:cxnLst/>
            <a:rect l="l" t="t" r="r" b="b"/>
            <a:pathLst>
              <a:path w="12082099" h="5726467">
                <a:moveTo>
                  <a:pt x="0" y="0"/>
                </a:moveTo>
                <a:lnTo>
                  <a:pt x="12082099" y="0"/>
                </a:lnTo>
                <a:lnTo>
                  <a:pt x="12082099" y="5726467"/>
                </a:lnTo>
                <a:lnTo>
                  <a:pt x="0" y="572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 sz="933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712491D-70F6-9E63-ECBD-E8A8EC45B7F4}"/>
              </a:ext>
            </a:extLst>
          </p:cNvPr>
          <p:cNvSpPr txBox="1"/>
          <p:nvPr/>
        </p:nvSpPr>
        <p:spPr>
          <a:xfrm>
            <a:off x="6992470" y="322224"/>
            <a:ext cx="5066851" cy="1879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67"/>
              </a:lnSpc>
            </a:pPr>
            <a:r>
              <a:rPr lang="en-US" sz="1800" b="1" dirty="0">
                <a:solidFill>
                  <a:srgbClr val="1F497D"/>
                </a:solidFill>
                <a:latin typeface="Nunito Sans"/>
              </a:rPr>
              <a:t>ПЛАТФОРМА</a:t>
            </a:r>
            <a:r>
              <a:rPr lang="en-US" sz="1800" b="1" dirty="0">
                <a:solidFill>
                  <a:srgbClr val="1F497D"/>
                </a:solidFill>
                <a:latin typeface="Nunito Sans Bold"/>
              </a:rPr>
              <a:t> ГЛОБАЛЬНОГО ДОГОВОРА:</a:t>
            </a:r>
          </a:p>
          <a:p>
            <a:pPr algn="ctr">
              <a:lnSpc>
                <a:spcPts val="2067"/>
              </a:lnSpc>
            </a:pPr>
            <a:endParaRPr lang="en-US" sz="1600" dirty="0">
              <a:solidFill>
                <a:srgbClr val="203965"/>
              </a:solidFill>
              <a:latin typeface="Nunito Sans Bold"/>
            </a:endParaRPr>
          </a:p>
          <a:p>
            <a:pPr marL="279041" lvl="1" indent="-139520" algn="ctr">
              <a:lnSpc>
                <a:spcPts val="2067"/>
              </a:lnSpc>
              <a:buFont typeface="Arial"/>
              <a:buChar char="•"/>
            </a:pPr>
            <a:r>
              <a:rPr lang="en-US" dirty="0" err="1">
                <a:solidFill>
                  <a:srgbClr val="203965"/>
                </a:solidFill>
                <a:latin typeface="Nunito Sans"/>
              </a:rPr>
              <a:t>библиотека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,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курсы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и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тренинги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</a:p>
          <a:p>
            <a:pPr marL="279041" lvl="1" indent="-139520" algn="ctr">
              <a:lnSpc>
                <a:spcPts val="2067"/>
              </a:lnSpc>
              <a:buFont typeface="Arial"/>
              <a:buChar char="•"/>
            </a:pPr>
            <a:r>
              <a:rPr lang="ru-RU" dirty="0">
                <a:solidFill>
                  <a:srgbClr val="203965"/>
                </a:solidFill>
                <a:latin typeface="Nunito Sans"/>
              </a:rPr>
              <a:t>самая свежая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аналитика</a:t>
            </a:r>
            <a:r>
              <a:rPr lang="ru-RU" dirty="0">
                <a:solidFill>
                  <a:srgbClr val="203965"/>
                </a:solidFill>
                <a:latin typeface="Nunito Sans"/>
              </a:rPr>
              <a:t> и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лучшие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практики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,</a:t>
            </a:r>
          </a:p>
          <a:p>
            <a:pPr marL="279041" lvl="1" indent="-139520" algn="ctr">
              <a:lnSpc>
                <a:spcPts val="2067"/>
              </a:lnSpc>
              <a:buFont typeface="Arial"/>
              <a:buChar char="•"/>
            </a:pPr>
            <a:r>
              <a:rPr lang="en-US" dirty="0" err="1">
                <a:solidFill>
                  <a:srgbClr val="203965"/>
                </a:solidFill>
                <a:latin typeface="Nunito Sans"/>
              </a:rPr>
              <a:t>календарь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  <a:r>
              <a:rPr lang="ru-RU" dirty="0">
                <a:solidFill>
                  <a:srgbClr val="203965"/>
                </a:solidFill>
                <a:latin typeface="Nunito Sans"/>
              </a:rPr>
              <a:t>глобальных бизнес-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мероприятий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, </a:t>
            </a:r>
          </a:p>
          <a:p>
            <a:pPr marL="279041" lvl="1" indent="-139520" algn="ctr">
              <a:lnSpc>
                <a:spcPts val="2067"/>
              </a:lnSpc>
              <a:buFont typeface="Arial"/>
              <a:buChar char="•"/>
            </a:pPr>
            <a:r>
              <a:rPr lang="ru-RU" dirty="0">
                <a:solidFill>
                  <a:srgbClr val="203965"/>
                </a:solidFill>
                <a:latin typeface="Nunito Sans"/>
              </a:rPr>
              <a:t>доступ к К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оалици</a:t>
            </a:r>
            <a:r>
              <a:rPr lang="ru-RU" dirty="0">
                <a:solidFill>
                  <a:srgbClr val="203965"/>
                </a:solidFill>
                <a:latin typeface="Nunito Sans"/>
              </a:rPr>
              <a:t>и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финансовых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директоров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</a:p>
          <a:p>
            <a:pPr marL="279041" lvl="1" indent="-139520" algn="ctr">
              <a:lnSpc>
                <a:spcPts val="2067"/>
              </a:lnSpc>
              <a:buFont typeface="Arial"/>
              <a:buChar char="•"/>
            </a:pPr>
            <a:r>
              <a:rPr lang="en-US" dirty="0" err="1">
                <a:solidFill>
                  <a:srgbClr val="203965"/>
                </a:solidFill>
                <a:latin typeface="Nunito Sans"/>
              </a:rPr>
              <a:t>инвестиции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в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 “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зеленые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203965"/>
                </a:solidFill>
                <a:latin typeface="Nunito Sans"/>
              </a:rPr>
              <a:t>проекты</a:t>
            </a:r>
            <a:r>
              <a:rPr lang="en-US" dirty="0">
                <a:solidFill>
                  <a:srgbClr val="203965"/>
                </a:solidFill>
                <a:latin typeface="Nunito Sans"/>
              </a:rPr>
              <a:t>”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EFA4CA8-C4EF-41DB-282E-931342F8C8E2}"/>
              </a:ext>
            </a:extLst>
          </p:cNvPr>
          <p:cNvSpPr txBox="1"/>
          <p:nvPr/>
        </p:nvSpPr>
        <p:spPr>
          <a:xfrm>
            <a:off x="139848" y="4566106"/>
            <a:ext cx="663746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3"/>
              </a:lnSpc>
            </a:pPr>
            <a:r>
              <a:rPr lang="ru-RU" sz="1800" b="1" dirty="0">
                <a:solidFill>
                  <a:srgbClr val="FFFFFF"/>
                </a:solidFill>
                <a:latin typeface="Nunito Sans"/>
              </a:rPr>
              <a:t>ДЕЛОВАЯ </a:t>
            </a:r>
            <a:r>
              <a:rPr lang="ru-RU" sz="1800" b="1" dirty="0" smtClean="0">
                <a:solidFill>
                  <a:srgbClr val="FFFFFF"/>
                </a:solidFill>
                <a:latin typeface="Nunito Sans"/>
              </a:rPr>
              <a:t>СЕ</a:t>
            </a:r>
            <a:r>
              <a:rPr lang="en-US" sz="1800" b="1" smtClean="0">
                <a:solidFill>
                  <a:srgbClr val="FFFFFF"/>
                </a:solidFill>
                <a:latin typeface="Nunito Sans"/>
              </a:rPr>
              <a:t>T</a:t>
            </a:r>
            <a:r>
              <a:rPr lang="ru-RU" sz="1800" b="1" smtClean="0">
                <a:solidFill>
                  <a:srgbClr val="FFFFFF"/>
                </a:solidFill>
                <a:latin typeface="Nunito Sans"/>
              </a:rPr>
              <a:t>Ь </a:t>
            </a:r>
            <a:r>
              <a:rPr lang="ru-RU" sz="1800" b="1" dirty="0">
                <a:solidFill>
                  <a:srgbClr val="FFFFFF"/>
                </a:solidFill>
                <a:latin typeface="Nunito Sans"/>
              </a:rPr>
              <a:t>ГЛОБАЛЬНОГО ДОГОВОРА -</a:t>
            </a:r>
            <a:endParaRPr lang="en-US" sz="1800" b="1" dirty="0">
              <a:solidFill>
                <a:srgbClr val="FFFFFF"/>
              </a:solidFill>
              <a:latin typeface="Nunito San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764ED89-07FC-4D45-C0CE-CBB56718352B}"/>
              </a:ext>
            </a:extLst>
          </p:cNvPr>
          <p:cNvSpPr txBox="1"/>
          <p:nvPr/>
        </p:nvSpPr>
        <p:spPr>
          <a:xfrm>
            <a:off x="290456" y="5187231"/>
            <a:ext cx="6164132" cy="723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dirty="0" err="1">
                <a:solidFill>
                  <a:srgbClr val="FFFFFF"/>
                </a:solidFill>
                <a:latin typeface="Nunito Sans"/>
              </a:rPr>
              <a:t>это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более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2</a:t>
            </a:r>
            <a:r>
              <a:rPr lang="ru-RU" dirty="0">
                <a:solidFill>
                  <a:srgbClr val="FFFFFF"/>
                </a:solidFill>
                <a:latin typeface="Nunito Sans"/>
              </a:rPr>
              <a:t>5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тыс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компаний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из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16</a:t>
            </a:r>
            <a:r>
              <a:rPr lang="ru-RU" dirty="0">
                <a:solidFill>
                  <a:srgbClr val="FFFFFF"/>
                </a:solidFill>
                <a:latin typeface="Nunito Sans"/>
              </a:rPr>
              <a:t>7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стран</a:t>
            </a:r>
            <a:r>
              <a:rPr lang="ru-RU" dirty="0">
                <a:solidFill>
                  <a:srgbClr val="FFFFFF"/>
                </a:solidFill>
                <a:latin typeface="Nunito San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в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т.ч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. </a:t>
            </a:r>
            <a:endParaRPr lang="ru-RU" dirty="0">
              <a:solidFill>
                <a:srgbClr val="FFFFFF"/>
              </a:solidFill>
              <a:latin typeface="Nunito Sans"/>
            </a:endParaRPr>
          </a:p>
          <a:p>
            <a:pPr algn="ctr">
              <a:lnSpc>
                <a:spcPts val="1945"/>
              </a:lnSpc>
            </a:pPr>
            <a:r>
              <a:rPr lang="ru-RU" dirty="0">
                <a:solidFill>
                  <a:srgbClr val="FFFFFF"/>
                </a:solidFill>
                <a:latin typeface="Nunito Sans"/>
              </a:rPr>
              <a:t>более 80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компании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из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Казахстана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приверженных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устойчивому</a:t>
            </a:r>
            <a:r>
              <a:rPr lang="en-US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unito Sans"/>
              </a:rPr>
              <a:t>развитию</a:t>
            </a:r>
            <a:r>
              <a:rPr lang="ru-RU" dirty="0">
                <a:solidFill>
                  <a:srgbClr val="FFFFFF"/>
                </a:solidFill>
                <a:latin typeface="Nunito Sans"/>
              </a:rPr>
              <a:t>, готовых к </a:t>
            </a:r>
            <a:r>
              <a:rPr lang="ru-RU" dirty="0" err="1">
                <a:solidFill>
                  <a:srgbClr val="FFFFFF"/>
                </a:solidFill>
                <a:latin typeface="Nunito Sans"/>
              </a:rPr>
              <a:t>парнерству</a:t>
            </a:r>
            <a:r>
              <a:rPr lang="ru-RU" dirty="0">
                <a:solidFill>
                  <a:srgbClr val="FFFFFF"/>
                </a:solidFill>
                <a:latin typeface="Nunito Sans"/>
              </a:rPr>
              <a:t> и обмену ресурсами</a:t>
            </a:r>
            <a:endParaRPr lang="en-US" dirty="0">
              <a:solidFill>
                <a:srgbClr val="FFFFFF"/>
              </a:solidFill>
              <a:latin typeface="Nunito Sa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B85A5C-BD19-03EF-E04D-308FF85A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51"/>
          <a:stretch/>
        </p:blipFill>
        <p:spPr>
          <a:xfrm>
            <a:off x="7020894" y="3400595"/>
            <a:ext cx="5106604" cy="266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7A7E4A-12EA-AFE2-36A5-066EB797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99394-D18E-B162-26BE-2347976D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97" y="5277"/>
            <a:ext cx="12201398" cy="68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3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E62A088-5C00-11C6-C616-E43AE22E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08B871-E8D9-7B8A-4C9C-223D5389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484"/>
          <a:stretch/>
        </p:blipFill>
        <p:spPr>
          <a:xfrm>
            <a:off x="-1" y="93007"/>
            <a:ext cx="12048565" cy="28886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E1A5B1-0C4D-F19B-30FF-DEAA2F4E03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39" t="44468"/>
          <a:stretch/>
        </p:blipFill>
        <p:spPr>
          <a:xfrm>
            <a:off x="2398955" y="3079182"/>
            <a:ext cx="9649609" cy="1651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B01163-3D41-D0EC-87FB-87C07335B3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239" t="50002" r="21569" b="-1759"/>
          <a:stretch/>
        </p:blipFill>
        <p:spPr>
          <a:xfrm>
            <a:off x="2398955" y="4882307"/>
            <a:ext cx="7354231" cy="15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4067"/>
      </p:ext>
    </p:extLst>
  </p:cSld>
  <p:clrMapOvr>
    <a:masterClrMapping/>
  </p:clrMapOvr>
</p:sld>
</file>

<file path=ppt/theme/theme1.xml><?xml version="1.0" encoding="utf-8"?>
<a:theme xmlns:a="http://schemas.openxmlformats.org/drawingml/2006/main" name="17_GC Master">
  <a:themeElements>
    <a:clrScheme name="Custom 4">
      <a:dk1>
        <a:srgbClr val="1E3250"/>
      </a:dk1>
      <a:lt1>
        <a:srgbClr val="FFFFFF"/>
      </a:lt1>
      <a:dk2>
        <a:srgbClr val="1E3250"/>
      </a:dk2>
      <a:lt2>
        <a:srgbClr val="4D6B8B"/>
      </a:lt2>
      <a:accent1>
        <a:srgbClr val="699BC6"/>
      </a:accent1>
      <a:accent2>
        <a:srgbClr val="287D6C"/>
      </a:accent2>
      <a:accent3>
        <a:srgbClr val="CCB147"/>
      </a:accent3>
      <a:accent4>
        <a:srgbClr val="6E417A"/>
      </a:accent4>
      <a:accent5>
        <a:srgbClr val="ED3740"/>
      </a:accent5>
      <a:accent6>
        <a:srgbClr val="7F7F7F"/>
      </a:accent6>
      <a:hlink>
        <a:srgbClr val="507CBD"/>
      </a:hlink>
      <a:folHlink>
        <a:srgbClr val="3950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GC Master">
  <a:themeElements>
    <a:clrScheme name="Custom 4">
      <a:dk1>
        <a:srgbClr val="1E3250"/>
      </a:dk1>
      <a:lt1>
        <a:srgbClr val="FFFFFF"/>
      </a:lt1>
      <a:dk2>
        <a:srgbClr val="1E3250"/>
      </a:dk2>
      <a:lt2>
        <a:srgbClr val="4D6B8B"/>
      </a:lt2>
      <a:accent1>
        <a:srgbClr val="699BC6"/>
      </a:accent1>
      <a:accent2>
        <a:srgbClr val="287D6C"/>
      </a:accent2>
      <a:accent3>
        <a:srgbClr val="CCB147"/>
      </a:accent3>
      <a:accent4>
        <a:srgbClr val="6E417A"/>
      </a:accent4>
      <a:accent5>
        <a:srgbClr val="ED3740"/>
      </a:accent5>
      <a:accent6>
        <a:srgbClr val="7F7F7F"/>
      </a:accent6>
      <a:hlink>
        <a:srgbClr val="507CBD"/>
      </a:hlink>
      <a:folHlink>
        <a:srgbClr val="3950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5259</TotalTime>
  <Words>98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Nunito Sans</vt:lpstr>
      <vt:lpstr>Mali Light</vt:lpstr>
      <vt:lpstr>Nunito Sans Bold</vt:lpstr>
      <vt:lpstr>Calibri</vt:lpstr>
      <vt:lpstr>Arial</vt:lpstr>
      <vt:lpstr>Roboto</vt:lpstr>
      <vt:lpstr>17_GC Master</vt:lpstr>
      <vt:lpstr>18_GC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 Ambition Accelerator Activity Pack 2023/24</dc:title>
  <dc:creator>Weaver, Emily P.</dc:creator>
  <cp:lastModifiedBy>Aizhan S. Salimzhanova</cp:lastModifiedBy>
  <cp:revision>170</cp:revision>
  <dcterms:created xsi:type="dcterms:W3CDTF">2022-03-17T15:59:06Z</dcterms:created>
  <dcterms:modified xsi:type="dcterms:W3CDTF">2025-02-04T09:03:35Z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0x010100858E7A73C8140144890A7FC3F701A15B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