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FBBE"/>
    <a:srgbClr val="FF0066"/>
    <a:srgbClr val="6AFF40"/>
    <a:srgbClr val="262626"/>
    <a:srgbClr val="294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90" y="13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9E17-58BC-4347-9243-759FE9512C8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30A6A-D0D7-4C41-9E09-F26F86EF9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4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3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0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CB8F3-219B-4A91-BB26-69C68F7E1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D41C04-D2C2-4F8C-A81D-6CA87CC78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515A4-F0DA-46CA-8C37-084F3294F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4D47-218C-4988-A945-F0CB7334CF25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886E-2B03-46AD-BDED-23E90977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4D8DE-FEC8-416E-AC1F-8CE1B3B0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3A4-5A87-4F96-AF8D-637013054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EFD3B-7216-4C2A-8302-158433F3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F40E55-3823-41AC-802A-95800605B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635DD1-C10C-4AC0-A598-F476A5A8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4D47-218C-4988-A945-F0CB7334CF25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AFCB9-14A4-4603-9913-24B052B7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5AE8FB-21C4-4752-B0B4-4662427B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3A4-5A87-4F96-AF8D-637013054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9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0947F6-5D5F-4EB9-BE64-2ED8ACDF8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6C467C-D4A3-4280-8184-595D23AAA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A1286-19FF-4186-BBBC-7906D96B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4D47-218C-4988-A945-F0CB7334CF25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8E818-21B2-4CCC-84DC-6087AB95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399888-3FBF-49C8-8CDF-568E7A10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3A4-5A87-4F96-AF8D-637013054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08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59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FC247-BBCC-44E9-BAB5-A8EE2870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43F4CF-ED60-4501-802A-627AEB15A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6D06A-4B82-43C6-90BA-418DA1BD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4D47-218C-4988-A945-F0CB7334CF25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DF47F9-AB4F-495E-8886-048BB71F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AE58F3-0541-4EB8-81C8-BB920090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3A4-5A87-4F96-AF8D-637013054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8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9CFD2-5723-41DC-9755-CBFEC669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4A1AD9-E776-47DF-9764-BF0AD0F81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2C45D-DF0C-4C76-88EC-1188327D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4D47-218C-4988-A945-F0CB7334CF25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1DED44-A37D-4EEF-BED7-334E0C6E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356599-3AB5-4B60-B0AA-23CDE852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3A4-5A87-4F96-AF8D-637013054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6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E0CA1-E168-4EDF-B0BE-D93EE7D0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63020-99B2-47E7-AE91-BCCBE323E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FE7882-BDB9-46DC-A775-4FF517AB7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A9EA26-DCBE-4DC0-BE34-6C5A7EA4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4D47-218C-4988-A945-F0CB7334CF25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9CB50A-4261-413E-9292-A40B0547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902D9-1048-4EFB-A92D-D0B6512E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3A4-5A87-4F96-AF8D-637013054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4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39488-7F61-48B9-9BBB-04A0F286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6BAAE0-DBD5-4560-97DC-16AC402FE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DF3A48-5527-40CB-93A2-FD446DF3A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D0B404-70A1-4F9B-9948-649BE3ACB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429368-F78B-4F25-9297-B0047C857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CEE4FD-F45A-4E05-9873-F2C9A1C8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4D47-218C-4988-A945-F0CB7334CF25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92F387-68B2-4628-8CCD-972D6778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39BE7A-0D54-4918-BA72-02CE390F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3A4-5A87-4F96-AF8D-637013054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2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0C138-ED5A-421A-81CB-060B9C95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B1756B-FEF2-41FB-8E2F-67AC82D2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4D47-218C-4988-A945-F0CB7334CF25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D55971-0D4E-4A06-A636-9EA621A0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D33BAB-C774-457C-9F84-AEDF7ED0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3A4-5A87-4F96-AF8D-637013054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9AC4FC-8D2B-408E-8826-989B8EBA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4D47-218C-4988-A945-F0CB7334CF25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C211F1-0F78-4831-970A-D1EB2F81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E36F1D-9276-401A-8ED9-6EDB3045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3A4-5A87-4F96-AF8D-637013054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25FC5-D720-4967-86E7-88DD87C9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C3719D-B08C-48F0-8FCF-97B7B27D4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C351-8A9D-4233-8985-0EBFBD2E7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68153-0FCF-4E5A-878F-8E86873C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4D47-218C-4988-A945-F0CB7334CF25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C6FD44-DF94-4775-9149-06023059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D716A-2C5D-4C90-B1DA-78236024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3A4-5A87-4F96-AF8D-637013054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2AD0E-CEAF-4847-A7BE-43D68397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92D73A-98BD-459E-B7B7-E50F307C1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A526DB-F119-4025-8CC9-6F9D3E636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914016-C66E-4AFA-A7C7-68DEEA5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4D47-218C-4988-A945-F0CB7334CF25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7FF0E8-0AC9-402B-8660-0AAB64D6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A8FEB1-352C-48F9-BEC4-04B0E4EE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3A4-5A87-4F96-AF8D-637013054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1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EE298-9895-4501-B5C4-9ECDA033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0185FE-2FE2-48E1-9EEE-CBE610D3A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14D29F-4EBB-47C9-8DBC-353191A1F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4D47-218C-4988-A945-F0CB7334CF25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806A4-0952-418F-B1D7-EAAA1B21F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2297F1-D18B-436B-9E5A-65BE923C7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C3A4-5A87-4F96-AF8D-637013054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6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1C812F-C738-4DE5-8E75-90D295DD7F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812386F7-DD03-42A5-B74C-E57CC7DE41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4151"/>
            <a:ext cx="12192000" cy="68328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2814" y="637481"/>
            <a:ext cx="5598712" cy="3363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75"/>
              </a:lnSpc>
            </a:pPr>
            <a:r>
              <a:rPr lang="en-US" sz="3200" b="1" dirty="0" err="1">
                <a:solidFill>
                  <a:srgbClr val="4FFBBE"/>
                </a:solidFill>
                <a:ea typeface="SF Pro Display" panose="00000500000000000000" pitchFamily="50" charset="0"/>
                <a:cs typeface="Unbounded Bold" pitchFamily="34" charset="-120"/>
              </a:rPr>
              <a:t>Значение</a:t>
            </a:r>
            <a:r>
              <a:rPr lang="en-US" sz="3200" b="1" dirty="0">
                <a:solidFill>
                  <a:srgbClr val="4FFBBE"/>
                </a:solidFill>
                <a:ea typeface="SF Pro Display" panose="00000500000000000000" pitchFamily="50" charset="0"/>
                <a:cs typeface="Unbounded Bold" pitchFamily="34" charset="-120"/>
              </a:rPr>
              <a:t> </a:t>
            </a:r>
            <a:r>
              <a:rPr lang="en-US" sz="3200" b="1" dirty="0" err="1">
                <a:solidFill>
                  <a:srgbClr val="4FFBBE"/>
                </a:solidFill>
                <a:ea typeface="SF Pro Display" panose="00000500000000000000" pitchFamily="50" charset="0"/>
                <a:cs typeface="Unbounded Bold" pitchFamily="34" charset="-120"/>
              </a:rPr>
              <a:t>искусственного</a:t>
            </a:r>
            <a:r>
              <a:rPr lang="en-US" sz="3200" b="1" dirty="0">
                <a:solidFill>
                  <a:srgbClr val="4FFBBE"/>
                </a:solidFill>
                <a:ea typeface="SF Pro Display" panose="00000500000000000000" pitchFamily="50" charset="0"/>
                <a:cs typeface="Unbounded Bold" pitchFamily="34" charset="-120"/>
              </a:rPr>
              <a:t> </a:t>
            </a:r>
            <a:r>
              <a:rPr lang="en-US" sz="3200" b="1" dirty="0" err="1">
                <a:solidFill>
                  <a:srgbClr val="4FFBBE"/>
                </a:solidFill>
                <a:ea typeface="SF Pro Display" panose="00000500000000000000" pitchFamily="50" charset="0"/>
                <a:cs typeface="Unbounded Bold" pitchFamily="34" charset="-120"/>
              </a:rPr>
              <a:t>интеллекта</a:t>
            </a:r>
            <a:r>
              <a:rPr lang="en-US" sz="3200" b="1" dirty="0">
                <a:solidFill>
                  <a:srgbClr val="4FFBBE"/>
                </a:solidFill>
                <a:ea typeface="SF Pro Display" panose="00000500000000000000" pitchFamily="50" charset="0"/>
                <a:cs typeface="Unbounded Bold" pitchFamily="34" charset="-120"/>
              </a:rPr>
              <a:t> в </a:t>
            </a:r>
            <a:r>
              <a:rPr lang="en-US" sz="3200" b="1" dirty="0" err="1">
                <a:solidFill>
                  <a:srgbClr val="4FFBBE"/>
                </a:solidFill>
                <a:ea typeface="SF Pro Display" panose="00000500000000000000" pitchFamily="50" charset="0"/>
                <a:cs typeface="Unbounded Bold" pitchFamily="34" charset="-120"/>
              </a:rPr>
              <a:t>университетах</a:t>
            </a:r>
            <a:r>
              <a:rPr lang="en-US" sz="3200" b="1" dirty="0">
                <a:solidFill>
                  <a:srgbClr val="4FFBBE"/>
                </a:solidFill>
                <a:ea typeface="SF Pro Display" panose="00000500000000000000" pitchFamily="50" charset="0"/>
                <a:cs typeface="Unbounded Bold" pitchFamily="34" charset="-120"/>
              </a:rPr>
              <a:t> и </a:t>
            </a:r>
            <a:r>
              <a:rPr lang="en-US" sz="3200" b="1" dirty="0" err="1">
                <a:solidFill>
                  <a:srgbClr val="4FFBBE"/>
                </a:solidFill>
                <a:ea typeface="SF Pro Display" panose="00000500000000000000" pitchFamily="50" charset="0"/>
                <a:cs typeface="Unbounded Bold" pitchFamily="34" charset="-120"/>
              </a:rPr>
              <a:t>высших</a:t>
            </a:r>
            <a:r>
              <a:rPr lang="en-US" sz="3200" b="1" dirty="0">
                <a:solidFill>
                  <a:srgbClr val="4FFBBE"/>
                </a:solidFill>
                <a:ea typeface="SF Pro Display" panose="00000500000000000000" pitchFamily="50" charset="0"/>
                <a:cs typeface="Unbounded Bold" pitchFamily="34" charset="-120"/>
              </a:rPr>
              <a:t> </a:t>
            </a:r>
            <a:r>
              <a:rPr lang="en-US" sz="3200" b="1" dirty="0" err="1">
                <a:solidFill>
                  <a:srgbClr val="4FFBBE"/>
                </a:solidFill>
                <a:ea typeface="SF Pro Display" panose="00000500000000000000" pitchFamily="50" charset="0"/>
                <a:cs typeface="Unbounded Bold" pitchFamily="34" charset="-120"/>
              </a:rPr>
              <a:t>учебных</a:t>
            </a:r>
            <a:r>
              <a:rPr lang="en-US" sz="3200" b="1" dirty="0">
                <a:solidFill>
                  <a:srgbClr val="4FFBBE"/>
                </a:solidFill>
                <a:ea typeface="SF Pro Display" panose="00000500000000000000" pitchFamily="50" charset="0"/>
                <a:cs typeface="Unbounded Bold" pitchFamily="34" charset="-120"/>
              </a:rPr>
              <a:t> </a:t>
            </a:r>
            <a:r>
              <a:rPr lang="en-US" sz="3200" b="1" dirty="0" err="1">
                <a:solidFill>
                  <a:srgbClr val="4FFBBE"/>
                </a:solidFill>
                <a:ea typeface="SF Pro Display" panose="00000500000000000000" pitchFamily="50" charset="0"/>
                <a:cs typeface="Unbounded Bold" pitchFamily="34" charset="-120"/>
              </a:rPr>
              <a:t>заведениях</a:t>
            </a:r>
            <a:endParaRPr lang="en-US" sz="3200" dirty="0">
              <a:solidFill>
                <a:srgbClr val="4FFBBE"/>
              </a:solidFill>
              <a:ea typeface="SF Pro Display" panose="00000500000000000000" pitchFamily="50" charset="0"/>
            </a:endParaRPr>
          </a:p>
        </p:txBody>
      </p:sp>
      <p:grpSp>
        <p:nvGrpSpPr>
          <p:cNvPr id="10" name="Рисунок 8">
            <a:extLst>
              <a:ext uri="{FF2B5EF4-FFF2-40B4-BE49-F238E27FC236}">
                <a16:creationId xmlns:a16="http://schemas.microsoft.com/office/drawing/2014/main" id="{8CB7B7D0-086E-472C-BAB7-E5ACE62BE10D}"/>
              </a:ext>
            </a:extLst>
          </p:cNvPr>
          <p:cNvGrpSpPr/>
          <p:nvPr/>
        </p:nvGrpSpPr>
        <p:grpSpPr>
          <a:xfrm>
            <a:off x="475456" y="6220519"/>
            <a:ext cx="1621561" cy="370217"/>
            <a:chOff x="309681" y="7389240"/>
            <a:chExt cx="3072263" cy="701425"/>
          </a:xfrm>
          <a:solidFill>
            <a:schemeClr val="bg1">
              <a:lumMod val="95000"/>
            </a:schemeClr>
          </a:solidFill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977F5DA-3A24-466C-8BA0-30C171B8792A}"/>
                </a:ext>
              </a:extLst>
            </p:cNvPr>
            <p:cNvSpPr/>
            <p:nvPr/>
          </p:nvSpPr>
          <p:spPr>
            <a:xfrm>
              <a:off x="2151943" y="7555824"/>
              <a:ext cx="104746" cy="177694"/>
            </a:xfrm>
            <a:custGeom>
              <a:avLst/>
              <a:gdLst>
                <a:gd name="connsiteX0" fmla="*/ 51550 w 104746"/>
                <a:gd name="connsiteY0" fmla="*/ 168772 h 177694"/>
                <a:gd name="connsiteX1" fmla="*/ 8941 w 104746"/>
                <a:gd name="connsiteY1" fmla="*/ 126668 h 177694"/>
                <a:gd name="connsiteX2" fmla="*/ 1403 w 104746"/>
                <a:gd name="connsiteY2" fmla="*/ 128482 h 177694"/>
                <a:gd name="connsiteX3" fmla="*/ 8417 w 104746"/>
                <a:gd name="connsiteY3" fmla="*/ 168754 h 177694"/>
                <a:gd name="connsiteX4" fmla="*/ 21136 w 104746"/>
                <a:gd name="connsiteY4" fmla="*/ 174215 h 177694"/>
                <a:gd name="connsiteX5" fmla="*/ 46612 w 104746"/>
                <a:gd name="connsiteY5" fmla="*/ 178106 h 177694"/>
                <a:gd name="connsiteX6" fmla="*/ 104297 w 104746"/>
                <a:gd name="connsiteY6" fmla="*/ 128987 h 177694"/>
                <a:gd name="connsiteX7" fmla="*/ 59350 w 104746"/>
                <a:gd name="connsiteY7" fmla="*/ 77288 h 177694"/>
                <a:gd name="connsiteX8" fmla="*/ 26355 w 104746"/>
                <a:gd name="connsiteY8" fmla="*/ 38831 h 177694"/>
                <a:gd name="connsiteX9" fmla="*/ 55198 w 104746"/>
                <a:gd name="connsiteY9" fmla="*/ 10250 h 177694"/>
                <a:gd name="connsiteX10" fmla="*/ 89240 w 104746"/>
                <a:gd name="connsiteY10" fmla="*/ 44816 h 177694"/>
                <a:gd name="connsiteX11" fmla="*/ 96778 w 104746"/>
                <a:gd name="connsiteY11" fmla="*/ 43245 h 177694"/>
                <a:gd name="connsiteX12" fmla="*/ 92364 w 104746"/>
                <a:gd name="connsiteY12" fmla="*/ 7388 h 177694"/>
                <a:gd name="connsiteX13" fmla="*/ 59631 w 104746"/>
                <a:gd name="connsiteY13" fmla="*/ 1403 h 177694"/>
                <a:gd name="connsiteX14" fmla="*/ 6098 w 104746"/>
                <a:gd name="connsiteY14" fmla="*/ 47660 h 177694"/>
                <a:gd name="connsiteX15" fmla="*/ 48969 w 104746"/>
                <a:gd name="connsiteY15" fmla="*/ 98854 h 177694"/>
                <a:gd name="connsiteX16" fmla="*/ 82750 w 104746"/>
                <a:gd name="connsiteY16" fmla="*/ 137573 h 177694"/>
                <a:gd name="connsiteX17" fmla="*/ 51569 w 104746"/>
                <a:gd name="connsiteY17" fmla="*/ 168754 h 17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46" h="177694">
                  <a:moveTo>
                    <a:pt x="51550" y="168772"/>
                  </a:moveTo>
                  <a:cubicBezTo>
                    <a:pt x="24784" y="168772"/>
                    <a:pt x="13093" y="142530"/>
                    <a:pt x="8941" y="126668"/>
                  </a:cubicBezTo>
                  <a:lnTo>
                    <a:pt x="1403" y="128482"/>
                  </a:lnTo>
                  <a:cubicBezTo>
                    <a:pt x="2974" y="140958"/>
                    <a:pt x="6341" y="163292"/>
                    <a:pt x="8417" y="168754"/>
                  </a:cubicBezTo>
                  <a:cubicBezTo>
                    <a:pt x="10755" y="170044"/>
                    <a:pt x="14646" y="171877"/>
                    <a:pt x="21136" y="174215"/>
                  </a:cubicBezTo>
                  <a:cubicBezTo>
                    <a:pt x="27627" y="176030"/>
                    <a:pt x="35950" y="178106"/>
                    <a:pt x="46612" y="178106"/>
                  </a:cubicBezTo>
                  <a:cubicBezTo>
                    <a:pt x="81178" y="178106"/>
                    <a:pt x="104297" y="156278"/>
                    <a:pt x="104297" y="128987"/>
                  </a:cubicBezTo>
                  <a:cubicBezTo>
                    <a:pt x="104297" y="99883"/>
                    <a:pt x="79626" y="87669"/>
                    <a:pt x="59350" y="77288"/>
                  </a:cubicBezTo>
                  <a:cubicBezTo>
                    <a:pt x="38812" y="66626"/>
                    <a:pt x="26355" y="57797"/>
                    <a:pt x="26355" y="38831"/>
                  </a:cubicBezTo>
                  <a:cubicBezTo>
                    <a:pt x="26355" y="24802"/>
                    <a:pt x="35184" y="10250"/>
                    <a:pt x="55198" y="10250"/>
                  </a:cubicBezTo>
                  <a:cubicBezTo>
                    <a:pt x="77812" y="10250"/>
                    <a:pt x="84564" y="28188"/>
                    <a:pt x="89240" y="44816"/>
                  </a:cubicBezTo>
                  <a:lnTo>
                    <a:pt x="96778" y="43245"/>
                  </a:lnTo>
                  <a:cubicBezTo>
                    <a:pt x="94702" y="26879"/>
                    <a:pt x="93392" y="16741"/>
                    <a:pt x="92364" y="7388"/>
                  </a:cubicBezTo>
                  <a:cubicBezTo>
                    <a:pt x="82488" y="4265"/>
                    <a:pt x="71564" y="1403"/>
                    <a:pt x="59631" y="1403"/>
                  </a:cubicBezTo>
                  <a:cubicBezTo>
                    <a:pt x="26112" y="1403"/>
                    <a:pt x="6098" y="22707"/>
                    <a:pt x="6098" y="47660"/>
                  </a:cubicBezTo>
                  <a:cubicBezTo>
                    <a:pt x="6098" y="77026"/>
                    <a:pt x="32340" y="90007"/>
                    <a:pt x="48969" y="98854"/>
                  </a:cubicBezTo>
                  <a:cubicBezTo>
                    <a:pt x="68459" y="109254"/>
                    <a:pt x="82750" y="118345"/>
                    <a:pt x="82750" y="137573"/>
                  </a:cubicBezTo>
                  <a:cubicBezTo>
                    <a:pt x="82750" y="156801"/>
                    <a:pt x="71059" y="168754"/>
                    <a:pt x="51569" y="16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60209FBD-50DE-4D54-9531-5B819E58CC31}"/>
                </a:ext>
              </a:extLst>
            </p:cNvPr>
            <p:cNvSpPr/>
            <p:nvPr/>
          </p:nvSpPr>
          <p:spPr>
            <a:xfrm>
              <a:off x="2269352" y="7555880"/>
              <a:ext cx="172083" cy="173954"/>
            </a:xfrm>
            <a:custGeom>
              <a:avLst/>
              <a:gdLst>
                <a:gd name="connsiteX0" fmla="*/ 57798 w 172083"/>
                <a:gd name="connsiteY0" fmla="*/ 166902 h 173953"/>
                <a:gd name="connsiteX1" fmla="*/ 41693 w 172083"/>
                <a:gd name="connsiteY1" fmla="*/ 146121 h 173953"/>
                <a:gd name="connsiteX2" fmla="*/ 53121 w 172083"/>
                <a:gd name="connsiteY2" fmla="*/ 112602 h 173953"/>
                <a:gd name="connsiteX3" fmla="*/ 108469 w 172083"/>
                <a:gd name="connsiteY3" fmla="*/ 112602 h 173953"/>
                <a:gd name="connsiteX4" fmla="*/ 122759 w 172083"/>
                <a:gd name="connsiteY4" fmla="*/ 152630 h 173953"/>
                <a:gd name="connsiteX5" fmla="*/ 107421 w 172083"/>
                <a:gd name="connsiteY5" fmla="*/ 166921 h 173953"/>
                <a:gd name="connsiteX6" fmla="*/ 107421 w 172083"/>
                <a:gd name="connsiteY6" fmla="*/ 174197 h 173953"/>
                <a:gd name="connsiteX7" fmla="*/ 171073 w 172083"/>
                <a:gd name="connsiteY7" fmla="*/ 174197 h 173953"/>
                <a:gd name="connsiteX8" fmla="*/ 171073 w 172083"/>
                <a:gd name="connsiteY8" fmla="*/ 166921 h 173953"/>
                <a:gd name="connsiteX9" fmla="*/ 142492 w 172083"/>
                <a:gd name="connsiteY9" fmla="*/ 140678 h 173953"/>
                <a:gd name="connsiteX10" fmla="*/ 92345 w 172083"/>
                <a:gd name="connsiteY10" fmla="*/ 1403 h 173953"/>
                <a:gd name="connsiteX11" fmla="*/ 84283 w 172083"/>
                <a:gd name="connsiteY11" fmla="*/ 3741 h 173953"/>
                <a:gd name="connsiteX12" fmla="*/ 30507 w 172083"/>
                <a:gd name="connsiteY12" fmla="*/ 140154 h 173953"/>
                <a:gd name="connsiteX13" fmla="*/ 1403 w 172083"/>
                <a:gd name="connsiteY13" fmla="*/ 166921 h 173953"/>
                <a:gd name="connsiteX14" fmla="*/ 1403 w 172083"/>
                <a:gd name="connsiteY14" fmla="*/ 174197 h 173953"/>
                <a:gd name="connsiteX15" fmla="*/ 57798 w 172083"/>
                <a:gd name="connsiteY15" fmla="*/ 174197 h 173953"/>
                <a:gd name="connsiteX16" fmla="*/ 57798 w 172083"/>
                <a:gd name="connsiteY16" fmla="*/ 166921 h 173953"/>
                <a:gd name="connsiteX17" fmla="*/ 81459 w 172083"/>
                <a:gd name="connsiteY17" fmla="*/ 35165 h 173953"/>
                <a:gd name="connsiteX18" fmla="*/ 81983 w 172083"/>
                <a:gd name="connsiteY18" fmla="*/ 35165 h 173953"/>
                <a:gd name="connsiteX19" fmla="*/ 104840 w 172083"/>
                <a:gd name="connsiteY19" fmla="*/ 101417 h 173953"/>
                <a:gd name="connsiteX20" fmla="*/ 57031 w 172083"/>
                <a:gd name="connsiteY20" fmla="*/ 101417 h 173953"/>
                <a:gd name="connsiteX21" fmla="*/ 81459 w 172083"/>
                <a:gd name="connsiteY21" fmla="*/ 35165 h 17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083" h="173953">
                  <a:moveTo>
                    <a:pt x="57798" y="166902"/>
                  </a:moveTo>
                  <a:cubicBezTo>
                    <a:pt x="38307" y="165088"/>
                    <a:pt x="35969" y="162488"/>
                    <a:pt x="41693" y="146121"/>
                  </a:cubicBezTo>
                  <a:cubicBezTo>
                    <a:pt x="45060" y="135216"/>
                    <a:pt x="48969" y="124293"/>
                    <a:pt x="53121" y="112602"/>
                  </a:cubicBezTo>
                  <a:lnTo>
                    <a:pt x="108469" y="112602"/>
                  </a:lnTo>
                  <a:cubicBezTo>
                    <a:pt x="114192" y="128464"/>
                    <a:pt x="119373" y="142492"/>
                    <a:pt x="122759" y="152630"/>
                  </a:cubicBezTo>
                  <a:cubicBezTo>
                    <a:pt x="126145" y="162768"/>
                    <a:pt x="123806" y="164844"/>
                    <a:pt x="107421" y="166921"/>
                  </a:cubicBezTo>
                  <a:lnTo>
                    <a:pt x="107421" y="174197"/>
                  </a:lnTo>
                  <a:lnTo>
                    <a:pt x="171073" y="174197"/>
                  </a:lnTo>
                  <a:lnTo>
                    <a:pt x="171073" y="166921"/>
                  </a:lnTo>
                  <a:cubicBezTo>
                    <a:pt x="154183" y="165368"/>
                    <a:pt x="150816" y="163030"/>
                    <a:pt x="142492" y="140678"/>
                  </a:cubicBezTo>
                  <a:cubicBezTo>
                    <a:pt x="125864" y="95469"/>
                    <a:pt x="108450" y="46088"/>
                    <a:pt x="92345" y="1403"/>
                  </a:cubicBezTo>
                  <a:lnTo>
                    <a:pt x="84283" y="3741"/>
                  </a:lnTo>
                  <a:lnTo>
                    <a:pt x="30507" y="140154"/>
                  </a:lnTo>
                  <a:cubicBezTo>
                    <a:pt x="21398" y="163030"/>
                    <a:pt x="17769" y="164582"/>
                    <a:pt x="1403" y="166921"/>
                  </a:cubicBezTo>
                  <a:lnTo>
                    <a:pt x="1403" y="174197"/>
                  </a:lnTo>
                  <a:lnTo>
                    <a:pt x="57798" y="174197"/>
                  </a:lnTo>
                  <a:lnTo>
                    <a:pt x="57798" y="166921"/>
                  </a:lnTo>
                  <a:close/>
                  <a:moveTo>
                    <a:pt x="81459" y="35165"/>
                  </a:moveTo>
                  <a:lnTo>
                    <a:pt x="81983" y="35165"/>
                  </a:lnTo>
                  <a:lnTo>
                    <a:pt x="104840" y="101417"/>
                  </a:lnTo>
                  <a:lnTo>
                    <a:pt x="57031" y="101417"/>
                  </a:lnTo>
                  <a:cubicBezTo>
                    <a:pt x="64831" y="80112"/>
                    <a:pt x="73136" y="57498"/>
                    <a:pt x="81459" y="351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D9B6179-E3D0-4F80-8E23-00321DF635F1}"/>
                </a:ext>
              </a:extLst>
            </p:cNvPr>
            <p:cNvSpPr/>
            <p:nvPr/>
          </p:nvSpPr>
          <p:spPr>
            <a:xfrm>
              <a:off x="2433823" y="7553261"/>
              <a:ext cx="147767" cy="177694"/>
            </a:xfrm>
            <a:custGeom>
              <a:avLst/>
              <a:gdLst>
                <a:gd name="connsiteX0" fmla="*/ 17246 w 147767"/>
                <a:gd name="connsiteY0" fmla="*/ 25046 h 177694"/>
                <a:gd name="connsiteX1" fmla="*/ 47379 w 147767"/>
                <a:gd name="connsiteY1" fmla="*/ 16984 h 177694"/>
                <a:gd name="connsiteX2" fmla="*/ 63484 w 147767"/>
                <a:gd name="connsiteY2" fmla="*/ 16984 h 177694"/>
                <a:gd name="connsiteX3" fmla="*/ 63484 w 147767"/>
                <a:gd name="connsiteY3" fmla="*/ 144830 h 177694"/>
                <a:gd name="connsiteX4" fmla="*/ 37765 w 147767"/>
                <a:gd name="connsiteY4" fmla="*/ 169521 h 177694"/>
                <a:gd name="connsiteX5" fmla="*/ 37765 w 147767"/>
                <a:gd name="connsiteY5" fmla="*/ 176797 h 177694"/>
                <a:gd name="connsiteX6" fmla="*/ 112340 w 147767"/>
                <a:gd name="connsiteY6" fmla="*/ 176797 h 177694"/>
                <a:gd name="connsiteX7" fmla="*/ 112340 w 147767"/>
                <a:gd name="connsiteY7" fmla="*/ 169521 h 177694"/>
                <a:gd name="connsiteX8" fmla="*/ 85574 w 147767"/>
                <a:gd name="connsiteY8" fmla="*/ 144830 h 177694"/>
                <a:gd name="connsiteX9" fmla="*/ 85574 w 147767"/>
                <a:gd name="connsiteY9" fmla="*/ 16984 h 177694"/>
                <a:gd name="connsiteX10" fmla="*/ 104035 w 147767"/>
                <a:gd name="connsiteY10" fmla="*/ 16984 h 177694"/>
                <a:gd name="connsiteX11" fmla="*/ 132092 w 147767"/>
                <a:gd name="connsiteY11" fmla="*/ 25046 h 177694"/>
                <a:gd name="connsiteX12" fmla="*/ 140416 w 147767"/>
                <a:gd name="connsiteY12" fmla="*/ 48165 h 177694"/>
                <a:gd name="connsiteX13" fmla="*/ 147954 w 147767"/>
                <a:gd name="connsiteY13" fmla="*/ 47398 h 177694"/>
                <a:gd name="connsiteX14" fmla="*/ 145354 w 147767"/>
                <a:gd name="connsiteY14" fmla="*/ 1403 h 177694"/>
                <a:gd name="connsiteX15" fmla="*/ 139892 w 147767"/>
                <a:gd name="connsiteY15" fmla="*/ 1403 h 177694"/>
                <a:gd name="connsiteX16" fmla="*/ 126631 w 147767"/>
                <a:gd name="connsiteY16" fmla="*/ 7893 h 177694"/>
                <a:gd name="connsiteX17" fmla="*/ 23998 w 147767"/>
                <a:gd name="connsiteY17" fmla="*/ 7893 h 177694"/>
                <a:gd name="connsiteX18" fmla="*/ 9708 w 147767"/>
                <a:gd name="connsiteY18" fmla="*/ 1403 h 177694"/>
                <a:gd name="connsiteX19" fmla="*/ 4508 w 147767"/>
                <a:gd name="connsiteY19" fmla="*/ 1403 h 177694"/>
                <a:gd name="connsiteX20" fmla="*/ 1403 w 147767"/>
                <a:gd name="connsiteY20" fmla="*/ 48183 h 177694"/>
                <a:gd name="connsiteX21" fmla="*/ 8941 w 147767"/>
                <a:gd name="connsiteY21" fmla="*/ 48183 h 177694"/>
                <a:gd name="connsiteX22" fmla="*/ 17264 w 147767"/>
                <a:gd name="connsiteY22" fmla="*/ 25064 h 17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7767" h="177694">
                  <a:moveTo>
                    <a:pt x="17246" y="25046"/>
                  </a:moveTo>
                  <a:cubicBezTo>
                    <a:pt x="20613" y="19060"/>
                    <a:pt x="25813" y="16984"/>
                    <a:pt x="47379" y="16984"/>
                  </a:cubicBezTo>
                  <a:lnTo>
                    <a:pt x="63484" y="16984"/>
                  </a:lnTo>
                  <a:lnTo>
                    <a:pt x="63484" y="144830"/>
                  </a:lnTo>
                  <a:cubicBezTo>
                    <a:pt x="63484" y="165349"/>
                    <a:pt x="61407" y="167949"/>
                    <a:pt x="37765" y="169521"/>
                  </a:cubicBezTo>
                  <a:lnTo>
                    <a:pt x="37765" y="176797"/>
                  </a:lnTo>
                  <a:lnTo>
                    <a:pt x="112340" y="176797"/>
                  </a:lnTo>
                  <a:lnTo>
                    <a:pt x="112340" y="169521"/>
                  </a:lnTo>
                  <a:cubicBezTo>
                    <a:pt x="87650" y="167968"/>
                    <a:pt x="85574" y="165368"/>
                    <a:pt x="85574" y="144830"/>
                  </a:cubicBezTo>
                  <a:lnTo>
                    <a:pt x="85574" y="16984"/>
                  </a:lnTo>
                  <a:lnTo>
                    <a:pt x="104035" y="16984"/>
                  </a:lnTo>
                  <a:cubicBezTo>
                    <a:pt x="123526" y="16984"/>
                    <a:pt x="127940" y="18798"/>
                    <a:pt x="132092" y="25046"/>
                  </a:cubicBezTo>
                  <a:cubicBezTo>
                    <a:pt x="135216" y="29198"/>
                    <a:pt x="137554" y="35707"/>
                    <a:pt x="140416" y="48165"/>
                  </a:cubicBezTo>
                  <a:lnTo>
                    <a:pt x="147954" y="47398"/>
                  </a:lnTo>
                  <a:cubicBezTo>
                    <a:pt x="146645" y="32322"/>
                    <a:pt x="145354" y="13355"/>
                    <a:pt x="145354" y="1403"/>
                  </a:cubicBezTo>
                  <a:lnTo>
                    <a:pt x="139892" y="1403"/>
                  </a:lnTo>
                  <a:cubicBezTo>
                    <a:pt x="135721" y="6341"/>
                    <a:pt x="133664" y="7893"/>
                    <a:pt x="126631" y="7893"/>
                  </a:cubicBezTo>
                  <a:lnTo>
                    <a:pt x="23998" y="7893"/>
                  </a:lnTo>
                  <a:cubicBezTo>
                    <a:pt x="16722" y="7893"/>
                    <a:pt x="13336" y="7370"/>
                    <a:pt x="9708" y="1403"/>
                  </a:cubicBezTo>
                  <a:lnTo>
                    <a:pt x="4508" y="1403"/>
                  </a:lnTo>
                  <a:cubicBezTo>
                    <a:pt x="3984" y="15693"/>
                    <a:pt x="2694" y="32584"/>
                    <a:pt x="1403" y="48183"/>
                  </a:cubicBezTo>
                  <a:lnTo>
                    <a:pt x="8941" y="48183"/>
                  </a:lnTo>
                  <a:cubicBezTo>
                    <a:pt x="12064" y="36755"/>
                    <a:pt x="14141" y="29479"/>
                    <a:pt x="17264" y="25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94600CDD-A7C6-47BC-87A0-AC86CD9CDC91}"/>
                </a:ext>
              </a:extLst>
            </p:cNvPr>
            <p:cNvSpPr/>
            <p:nvPr/>
          </p:nvSpPr>
          <p:spPr>
            <a:xfrm>
              <a:off x="2596161" y="7559733"/>
              <a:ext cx="134674" cy="170213"/>
            </a:xfrm>
            <a:custGeom>
              <a:avLst/>
              <a:gdLst>
                <a:gd name="connsiteX0" fmla="*/ 109778 w 134673"/>
                <a:gd name="connsiteY0" fmla="*/ 159925 h 170212"/>
                <a:gd name="connsiteX1" fmla="*/ 134711 w 134673"/>
                <a:gd name="connsiteY1" fmla="*/ 120683 h 170212"/>
                <a:gd name="connsiteX2" fmla="*/ 88716 w 134673"/>
                <a:gd name="connsiteY2" fmla="*/ 79364 h 170212"/>
                <a:gd name="connsiteX3" fmla="*/ 88716 w 134673"/>
                <a:gd name="connsiteY3" fmla="*/ 78578 h 170212"/>
                <a:gd name="connsiteX4" fmla="*/ 123787 w 134673"/>
                <a:gd name="connsiteY4" fmla="*/ 39860 h 170212"/>
                <a:gd name="connsiteX5" fmla="*/ 109235 w 134673"/>
                <a:gd name="connsiteY5" fmla="*/ 10231 h 170212"/>
                <a:gd name="connsiteX6" fmla="*/ 70255 w 134673"/>
                <a:gd name="connsiteY6" fmla="*/ 1403 h 170212"/>
                <a:gd name="connsiteX7" fmla="*/ 3479 w 134673"/>
                <a:gd name="connsiteY7" fmla="*/ 1403 h 170212"/>
                <a:gd name="connsiteX8" fmla="*/ 3479 w 134673"/>
                <a:gd name="connsiteY8" fmla="*/ 8679 h 170212"/>
                <a:gd name="connsiteX9" fmla="*/ 25307 w 134673"/>
                <a:gd name="connsiteY9" fmla="*/ 33369 h 170212"/>
                <a:gd name="connsiteX10" fmla="*/ 25307 w 134673"/>
                <a:gd name="connsiteY10" fmla="*/ 138097 h 170212"/>
                <a:gd name="connsiteX11" fmla="*/ 1403 w 134673"/>
                <a:gd name="connsiteY11" fmla="*/ 163049 h 170212"/>
                <a:gd name="connsiteX12" fmla="*/ 1403 w 134673"/>
                <a:gd name="connsiteY12" fmla="*/ 170325 h 170212"/>
                <a:gd name="connsiteX13" fmla="*/ 58826 w 134673"/>
                <a:gd name="connsiteY13" fmla="*/ 170325 h 170212"/>
                <a:gd name="connsiteX14" fmla="*/ 109759 w 134673"/>
                <a:gd name="connsiteY14" fmla="*/ 159925 h 170212"/>
                <a:gd name="connsiteX15" fmla="*/ 47154 w 134673"/>
                <a:gd name="connsiteY15" fmla="*/ 25326 h 170212"/>
                <a:gd name="connsiteX16" fmla="*/ 50521 w 134673"/>
                <a:gd name="connsiteY16" fmla="*/ 12326 h 170212"/>
                <a:gd name="connsiteX17" fmla="*/ 65335 w 134673"/>
                <a:gd name="connsiteY17" fmla="*/ 9726 h 170212"/>
                <a:gd name="connsiteX18" fmla="*/ 99902 w 134673"/>
                <a:gd name="connsiteY18" fmla="*/ 42983 h 170212"/>
                <a:gd name="connsiteX19" fmla="*/ 59369 w 134673"/>
                <a:gd name="connsiteY19" fmla="*/ 76240 h 170212"/>
                <a:gd name="connsiteX20" fmla="*/ 47154 w 134673"/>
                <a:gd name="connsiteY20" fmla="*/ 76240 h 170212"/>
                <a:gd name="connsiteX21" fmla="*/ 47154 w 134673"/>
                <a:gd name="connsiteY21" fmla="*/ 25307 h 170212"/>
                <a:gd name="connsiteX22" fmla="*/ 47154 w 134673"/>
                <a:gd name="connsiteY22" fmla="*/ 137854 h 170212"/>
                <a:gd name="connsiteX23" fmla="*/ 47154 w 134673"/>
                <a:gd name="connsiteY23" fmla="*/ 84844 h 170212"/>
                <a:gd name="connsiteX24" fmla="*/ 59107 w 134673"/>
                <a:gd name="connsiteY24" fmla="*/ 84844 h 170212"/>
                <a:gd name="connsiteX25" fmla="*/ 108992 w 134673"/>
                <a:gd name="connsiteY25" fmla="*/ 123301 h 170212"/>
                <a:gd name="connsiteX26" fmla="*/ 68721 w 134673"/>
                <a:gd name="connsiteY26" fmla="*/ 161496 h 170212"/>
                <a:gd name="connsiteX27" fmla="*/ 47154 w 134673"/>
                <a:gd name="connsiteY27" fmla="*/ 137854 h 1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4673" h="170212">
                  <a:moveTo>
                    <a:pt x="109778" y="159925"/>
                  </a:moveTo>
                  <a:cubicBezTo>
                    <a:pt x="125097" y="151358"/>
                    <a:pt x="134711" y="138097"/>
                    <a:pt x="134711" y="120683"/>
                  </a:cubicBezTo>
                  <a:cubicBezTo>
                    <a:pt x="134711" y="94702"/>
                    <a:pt x="114454" y="83255"/>
                    <a:pt x="88716" y="79364"/>
                  </a:cubicBezTo>
                  <a:lnTo>
                    <a:pt x="88716" y="78578"/>
                  </a:lnTo>
                  <a:cubicBezTo>
                    <a:pt x="103269" y="74688"/>
                    <a:pt x="123787" y="64550"/>
                    <a:pt x="123787" y="39860"/>
                  </a:cubicBezTo>
                  <a:cubicBezTo>
                    <a:pt x="123787" y="27907"/>
                    <a:pt x="118588" y="16479"/>
                    <a:pt x="109235" y="10231"/>
                  </a:cubicBezTo>
                  <a:cubicBezTo>
                    <a:pt x="101174" y="4508"/>
                    <a:pt x="89745" y="1403"/>
                    <a:pt x="70255" y="1403"/>
                  </a:cubicBezTo>
                  <a:lnTo>
                    <a:pt x="3479" y="1403"/>
                  </a:lnTo>
                  <a:lnTo>
                    <a:pt x="3479" y="8679"/>
                  </a:lnTo>
                  <a:cubicBezTo>
                    <a:pt x="24260" y="10250"/>
                    <a:pt x="25307" y="11803"/>
                    <a:pt x="25307" y="33369"/>
                  </a:cubicBezTo>
                  <a:lnTo>
                    <a:pt x="25307" y="138097"/>
                  </a:lnTo>
                  <a:cubicBezTo>
                    <a:pt x="25307" y="159925"/>
                    <a:pt x="23736" y="161477"/>
                    <a:pt x="1403" y="163049"/>
                  </a:cubicBezTo>
                  <a:lnTo>
                    <a:pt x="1403" y="170325"/>
                  </a:lnTo>
                  <a:lnTo>
                    <a:pt x="58826" y="170325"/>
                  </a:lnTo>
                  <a:cubicBezTo>
                    <a:pt x="79345" y="170325"/>
                    <a:pt x="96497" y="167201"/>
                    <a:pt x="109759" y="159925"/>
                  </a:cubicBezTo>
                  <a:close/>
                  <a:moveTo>
                    <a:pt x="47154" y="25326"/>
                  </a:moveTo>
                  <a:cubicBezTo>
                    <a:pt x="47154" y="16759"/>
                    <a:pt x="48202" y="13898"/>
                    <a:pt x="50521" y="12326"/>
                  </a:cubicBezTo>
                  <a:cubicBezTo>
                    <a:pt x="53121" y="10774"/>
                    <a:pt x="58845" y="9726"/>
                    <a:pt x="65335" y="9726"/>
                  </a:cubicBezTo>
                  <a:cubicBezTo>
                    <a:pt x="90007" y="9726"/>
                    <a:pt x="99902" y="25307"/>
                    <a:pt x="99902" y="42983"/>
                  </a:cubicBezTo>
                  <a:cubicBezTo>
                    <a:pt x="99902" y="64812"/>
                    <a:pt x="87949" y="76240"/>
                    <a:pt x="59369" y="76240"/>
                  </a:cubicBezTo>
                  <a:lnTo>
                    <a:pt x="47154" y="76240"/>
                  </a:lnTo>
                  <a:lnTo>
                    <a:pt x="47154" y="25307"/>
                  </a:lnTo>
                  <a:close/>
                  <a:moveTo>
                    <a:pt x="47154" y="137854"/>
                  </a:moveTo>
                  <a:lnTo>
                    <a:pt x="47154" y="84844"/>
                  </a:lnTo>
                  <a:lnTo>
                    <a:pt x="59107" y="84844"/>
                  </a:lnTo>
                  <a:cubicBezTo>
                    <a:pt x="90811" y="84844"/>
                    <a:pt x="108992" y="96535"/>
                    <a:pt x="108992" y="123301"/>
                  </a:cubicBezTo>
                  <a:cubicBezTo>
                    <a:pt x="108992" y="150068"/>
                    <a:pt x="90026" y="161234"/>
                    <a:pt x="68721" y="161496"/>
                  </a:cubicBezTo>
                  <a:cubicBezTo>
                    <a:pt x="52093" y="161496"/>
                    <a:pt x="47154" y="156558"/>
                    <a:pt x="47154" y="1378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56DD9AA1-234D-4700-95F3-3E5ED60502B6}"/>
                </a:ext>
              </a:extLst>
            </p:cNvPr>
            <p:cNvSpPr/>
            <p:nvPr/>
          </p:nvSpPr>
          <p:spPr>
            <a:xfrm>
              <a:off x="2738522" y="7555880"/>
              <a:ext cx="172083" cy="173954"/>
            </a:xfrm>
            <a:custGeom>
              <a:avLst/>
              <a:gdLst>
                <a:gd name="connsiteX0" fmla="*/ 57798 w 172083"/>
                <a:gd name="connsiteY0" fmla="*/ 166902 h 173953"/>
                <a:gd name="connsiteX1" fmla="*/ 41693 w 172083"/>
                <a:gd name="connsiteY1" fmla="*/ 146121 h 173953"/>
                <a:gd name="connsiteX2" fmla="*/ 53121 w 172083"/>
                <a:gd name="connsiteY2" fmla="*/ 112602 h 173953"/>
                <a:gd name="connsiteX3" fmla="*/ 108468 w 172083"/>
                <a:gd name="connsiteY3" fmla="*/ 112602 h 173953"/>
                <a:gd name="connsiteX4" fmla="*/ 122759 w 172083"/>
                <a:gd name="connsiteY4" fmla="*/ 152630 h 173953"/>
                <a:gd name="connsiteX5" fmla="*/ 107421 w 172083"/>
                <a:gd name="connsiteY5" fmla="*/ 166921 h 173953"/>
                <a:gd name="connsiteX6" fmla="*/ 107421 w 172083"/>
                <a:gd name="connsiteY6" fmla="*/ 174197 h 173953"/>
                <a:gd name="connsiteX7" fmla="*/ 171073 w 172083"/>
                <a:gd name="connsiteY7" fmla="*/ 174197 h 173953"/>
                <a:gd name="connsiteX8" fmla="*/ 171073 w 172083"/>
                <a:gd name="connsiteY8" fmla="*/ 166921 h 173953"/>
                <a:gd name="connsiteX9" fmla="*/ 142492 w 172083"/>
                <a:gd name="connsiteY9" fmla="*/ 140678 h 173953"/>
                <a:gd name="connsiteX10" fmla="*/ 92345 w 172083"/>
                <a:gd name="connsiteY10" fmla="*/ 1403 h 173953"/>
                <a:gd name="connsiteX11" fmla="*/ 84283 w 172083"/>
                <a:gd name="connsiteY11" fmla="*/ 3741 h 173953"/>
                <a:gd name="connsiteX12" fmla="*/ 30507 w 172083"/>
                <a:gd name="connsiteY12" fmla="*/ 140154 h 173953"/>
                <a:gd name="connsiteX13" fmla="*/ 1403 w 172083"/>
                <a:gd name="connsiteY13" fmla="*/ 166921 h 173953"/>
                <a:gd name="connsiteX14" fmla="*/ 1403 w 172083"/>
                <a:gd name="connsiteY14" fmla="*/ 174197 h 173953"/>
                <a:gd name="connsiteX15" fmla="*/ 57798 w 172083"/>
                <a:gd name="connsiteY15" fmla="*/ 174197 h 173953"/>
                <a:gd name="connsiteX16" fmla="*/ 57798 w 172083"/>
                <a:gd name="connsiteY16" fmla="*/ 166921 h 173953"/>
                <a:gd name="connsiteX17" fmla="*/ 81440 w 172083"/>
                <a:gd name="connsiteY17" fmla="*/ 35165 h 173953"/>
                <a:gd name="connsiteX18" fmla="*/ 81964 w 172083"/>
                <a:gd name="connsiteY18" fmla="*/ 35165 h 173953"/>
                <a:gd name="connsiteX19" fmla="*/ 104821 w 172083"/>
                <a:gd name="connsiteY19" fmla="*/ 101417 h 173953"/>
                <a:gd name="connsiteX20" fmla="*/ 57012 w 172083"/>
                <a:gd name="connsiteY20" fmla="*/ 101417 h 173953"/>
                <a:gd name="connsiteX21" fmla="*/ 81440 w 172083"/>
                <a:gd name="connsiteY21" fmla="*/ 35165 h 17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083" h="173953">
                  <a:moveTo>
                    <a:pt x="57798" y="166902"/>
                  </a:moveTo>
                  <a:cubicBezTo>
                    <a:pt x="38307" y="165088"/>
                    <a:pt x="35969" y="162488"/>
                    <a:pt x="41693" y="146121"/>
                  </a:cubicBezTo>
                  <a:cubicBezTo>
                    <a:pt x="45060" y="135216"/>
                    <a:pt x="48969" y="124293"/>
                    <a:pt x="53121" y="112602"/>
                  </a:cubicBezTo>
                  <a:lnTo>
                    <a:pt x="108468" y="112602"/>
                  </a:lnTo>
                  <a:cubicBezTo>
                    <a:pt x="114192" y="128464"/>
                    <a:pt x="119373" y="142492"/>
                    <a:pt x="122759" y="152630"/>
                  </a:cubicBezTo>
                  <a:cubicBezTo>
                    <a:pt x="126144" y="162768"/>
                    <a:pt x="123806" y="164844"/>
                    <a:pt x="107421" y="166921"/>
                  </a:cubicBezTo>
                  <a:lnTo>
                    <a:pt x="107421" y="174197"/>
                  </a:lnTo>
                  <a:lnTo>
                    <a:pt x="171073" y="174197"/>
                  </a:lnTo>
                  <a:lnTo>
                    <a:pt x="171073" y="166921"/>
                  </a:lnTo>
                  <a:cubicBezTo>
                    <a:pt x="154183" y="165368"/>
                    <a:pt x="150816" y="163030"/>
                    <a:pt x="142492" y="140678"/>
                  </a:cubicBezTo>
                  <a:cubicBezTo>
                    <a:pt x="125864" y="95469"/>
                    <a:pt x="108450" y="46088"/>
                    <a:pt x="92345" y="1403"/>
                  </a:cubicBezTo>
                  <a:lnTo>
                    <a:pt x="84283" y="3741"/>
                  </a:lnTo>
                  <a:lnTo>
                    <a:pt x="30507" y="140154"/>
                  </a:lnTo>
                  <a:cubicBezTo>
                    <a:pt x="21398" y="163030"/>
                    <a:pt x="17769" y="164582"/>
                    <a:pt x="1403" y="166921"/>
                  </a:cubicBezTo>
                  <a:lnTo>
                    <a:pt x="1403" y="174197"/>
                  </a:lnTo>
                  <a:lnTo>
                    <a:pt x="57798" y="174197"/>
                  </a:lnTo>
                  <a:lnTo>
                    <a:pt x="57798" y="166921"/>
                  </a:lnTo>
                  <a:close/>
                  <a:moveTo>
                    <a:pt x="81440" y="35165"/>
                  </a:moveTo>
                  <a:lnTo>
                    <a:pt x="81964" y="35165"/>
                  </a:lnTo>
                  <a:lnTo>
                    <a:pt x="104821" y="101417"/>
                  </a:lnTo>
                  <a:lnTo>
                    <a:pt x="57012" y="101417"/>
                  </a:lnTo>
                  <a:cubicBezTo>
                    <a:pt x="64812" y="80112"/>
                    <a:pt x="73117" y="57498"/>
                    <a:pt x="81440" y="351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7D44AA2C-C310-4693-B67D-165F0FD8912A}"/>
                </a:ext>
              </a:extLst>
            </p:cNvPr>
            <p:cNvSpPr/>
            <p:nvPr/>
          </p:nvSpPr>
          <p:spPr>
            <a:xfrm>
              <a:off x="2896240" y="7559733"/>
              <a:ext cx="158990" cy="170213"/>
            </a:xfrm>
            <a:custGeom>
              <a:avLst/>
              <a:gdLst>
                <a:gd name="connsiteX0" fmla="*/ 30227 w 158989"/>
                <a:gd name="connsiteY0" fmla="*/ 30788 h 170212"/>
                <a:gd name="connsiteX1" fmla="*/ 62960 w 158989"/>
                <a:gd name="connsiteY1" fmla="*/ 87949 h 170212"/>
                <a:gd name="connsiteX2" fmla="*/ 68422 w 158989"/>
                <a:gd name="connsiteY2" fmla="*/ 103269 h 170212"/>
                <a:gd name="connsiteX3" fmla="*/ 68422 w 158989"/>
                <a:gd name="connsiteY3" fmla="*/ 137835 h 170212"/>
                <a:gd name="connsiteX4" fmla="*/ 42965 w 158989"/>
                <a:gd name="connsiteY4" fmla="*/ 163049 h 170212"/>
                <a:gd name="connsiteX5" fmla="*/ 42965 w 158989"/>
                <a:gd name="connsiteY5" fmla="*/ 170325 h 170212"/>
                <a:gd name="connsiteX6" fmla="*/ 116512 w 158989"/>
                <a:gd name="connsiteY6" fmla="*/ 170325 h 170212"/>
                <a:gd name="connsiteX7" fmla="*/ 116512 w 158989"/>
                <a:gd name="connsiteY7" fmla="*/ 163049 h 170212"/>
                <a:gd name="connsiteX8" fmla="*/ 90512 w 158989"/>
                <a:gd name="connsiteY8" fmla="*/ 137835 h 170212"/>
                <a:gd name="connsiteX9" fmla="*/ 90512 w 158989"/>
                <a:gd name="connsiteY9" fmla="*/ 102483 h 170212"/>
                <a:gd name="connsiteX10" fmla="*/ 94664 w 158989"/>
                <a:gd name="connsiteY10" fmla="*/ 86116 h 170212"/>
                <a:gd name="connsiteX11" fmla="*/ 127678 w 158989"/>
                <a:gd name="connsiteY11" fmla="*/ 29217 h 170212"/>
                <a:gd name="connsiteX12" fmla="*/ 158597 w 158989"/>
                <a:gd name="connsiteY12" fmla="*/ 8679 h 170212"/>
                <a:gd name="connsiteX13" fmla="*/ 158597 w 158989"/>
                <a:gd name="connsiteY13" fmla="*/ 1403 h 170212"/>
                <a:gd name="connsiteX14" fmla="*/ 101174 w 158989"/>
                <a:gd name="connsiteY14" fmla="*/ 1403 h 170212"/>
                <a:gd name="connsiteX15" fmla="*/ 101174 w 158989"/>
                <a:gd name="connsiteY15" fmla="*/ 8679 h 170212"/>
                <a:gd name="connsiteX16" fmla="*/ 116250 w 158989"/>
                <a:gd name="connsiteY16" fmla="*/ 25831 h 170212"/>
                <a:gd name="connsiteX17" fmla="*/ 85331 w 158989"/>
                <a:gd name="connsiteY17" fmla="*/ 84302 h 170212"/>
                <a:gd name="connsiteX18" fmla="*/ 50503 w 158989"/>
                <a:gd name="connsiteY18" fmla="*/ 22726 h 170212"/>
                <a:gd name="connsiteX19" fmla="*/ 63503 w 158989"/>
                <a:gd name="connsiteY19" fmla="*/ 8698 h 170212"/>
                <a:gd name="connsiteX20" fmla="*/ 63503 w 158989"/>
                <a:gd name="connsiteY20" fmla="*/ 1422 h 170212"/>
                <a:gd name="connsiteX21" fmla="*/ 1403 w 158989"/>
                <a:gd name="connsiteY21" fmla="*/ 1422 h 170212"/>
                <a:gd name="connsiteX22" fmla="*/ 1403 w 158989"/>
                <a:gd name="connsiteY22" fmla="*/ 8698 h 170212"/>
                <a:gd name="connsiteX23" fmla="*/ 30246 w 158989"/>
                <a:gd name="connsiteY23" fmla="*/ 30788 h 1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8989" h="170212">
                  <a:moveTo>
                    <a:pt x="30227" y="30788"/>
                  </a:moveTo>
                  <a:cubicBezTo>
                    <a:pt x="44517" y="54954"/>
                    <a:pt x="53870" y="71845"/>
                    <a:pt x="62960" y="87949"/>
                  </a:cubicBezTo>
                  <a:cubicBezTo>
                    <a:pt x="67374" y="95749"/>
                    <a:pt x="68422" y="98087"/>
                    <a:pt x="68422" y="103269"/>
                  </a:cubicBezTo>
                  <a:lnTo>
                    <a:pt x="68422" y="137835"/>
                  </a:lnTo>
                  <a:cubicBezTo>
                    <a:pt x="68422" y="159925"/>
                    <a:pt x="66084" y="161477"/>
                    <a:pt x="42965" y="163049"/>
                  </a:cubicBezTo>
                  <a:lnTo>
                    <a:pt x="42965" y="170325"/>
                  </a:lnTo>
                  <a:lnTo>
                    <a:pt x="116512" y="170325"/>
                  </a:lnTo>
                  <a:lnTo>
                    <a:pt x="116512" y="163049"/>
                  </a:lnTo>
                  <a:cubicBezTo>
                    <a:pt x="92607" y="161496"/>
                    <a:pt x="90512" y="159663"/>
                    <a:pt x="90512" y="137835"/>
                  </a:cubicBezTo>
                  <a:lnTo>
                    <a:pt x="90512" y="102483"/>
                  </a:lnTo>
                  <a:cubicBezTo>
                    <a:pt x="90512" y="95731"/>
                    <a:pt x="91298" y="92869"/>
                    <a:pt x="94664" y="86116"/>
                  </a:cubicBezTo>
                  <a:cubicBezTo>
                    <a:pt x="107140" y="63259"/>
                    <a:pt x="115988" y="48183"/>
                    <a:pt x="127678" y="29217"/>
                  </a:cubicBezTo>
                  <a:cubicBezTo>
                    <a:pt x="137816" y="13374"/>
                    <a:pt x="140659" y="10774"/>
                    <a:pt x="158597" y="8679"/>
                  </a:cubicBezTo>
                  <a:lnTo>
                    <a:pt x="158597" y="1403"/>
                  </a:lnTo>
                  <a:lnTo>
                    <a:pt x="101174" y="1403"/>
                  </a:lnTo>
                  <a:lnTo>
                    <a:pt x="101174" y="8679"/>
                  </a:lnTo>
                  <a:cubicBezTo>
                    <a:pt x="121450" y="10755"/>
                    <a:pt x="122217" y="12831"/>
                    <a:pt x="116250" y="25831"/>
                  </a:cubicBezTo>
                  <a:cubicBezTo>
                    <a:pt x="108974" y="41674"/>
                    <a:pt x="94926" y="67150"/>
                    <a:pt x="85331" y="84302"/>
                  </a:cubicBezTo>
                  <a:cubicBezTo>
                    <a:pt x="74164" y="64812"/>
                    <a:pt x="61426" y="43507"/>
                    <a:pt x="50503" y="22726"/>
                  </a:cubicBezTo>
                  <a:cubicBezTo>
                    <a:pt x="45565" y="14159"/>
                    <a:pt x="45041" y="11036"/>
                    <a:pt x="63503" y="8698"/>
                  </a:cubicBezTo>
                  <a:lnTo>
                    <a:pt x="63503" y="1422"/>
                  </a:lnTo>
                  <a:lnTo>
                    <a:pt x="1403" y="1422"/>
                  </a:lnTo>
                  <a:lnTo>
                    <a:pt x="1403" y="8698"/>
                  </a:lnTo>
                  <a:cubicBezTo>
                    <a:pt x="16984" y="10269"/>
                    <a:pt x="19864" y="13112"/>
                    <a:pt x="30246" y="30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04C93388-CEF1-4138-8E3C-C51435549D0D}"/>
                </a:ext>
              </a:extLst>
            </p:cNvPr>
            <p:cNvSpPr/>
            <p:nvPr/>
          </p:nvSpPr>
          <p:spPr>
            <a:xfrm>
              <a:off x="3064582" y="7559752"/>
              <a:ext cx="136544" cy="170213"/>
            </a:xfrm>
            <a:custGeom>
              <a:avLst/>
              <a:gdLst>
                <a:gd name="connsiteX0" fmla="*/ 135721 w 136544"/>
                <a:gd name="connsiteY0" fmla="*/ 129249 h 170212"/>
                <a:gd name="connsiteX1" fmla="*/ 127940 w 136544"/>
                <a:gd name="connsiteY1" fmla="*/ 128202 h 170212"/>
                <a:gd name="connsiteX2" fmla="*/ 115202 w 136544"/>
                <a:gd name="connsiteY2" fmla="*/ 152630 h 170212"/>
                <a:gd name="connsiteX3" fmla="*/ 82469 w 136544"/>
                <a:gd name="connsiteY3" fmla="*/ 161459 h 170212"/>
                <a:gd name="connsiteX4" fmla="*/ 55441 w 136544"/>
                <a:gd name="connsiteY4" fmla="*/ 158073 h 170212"/>
                <a:gd name="connsiteX5" fmla="*/ 49212 w 136544"/>
                <a:gd name="connsiteY5" fmla="*/ 137030 h 170212"/>
                <a:gd name="connsiteX6" fmla="*/ 49212 w 136544"/>
                <a:gd name="connsiteY6" fmla="*/ 87931 h 170212"/>
                <a:gd name="connsiteX7" fmla="*/ 73902 w 136544"/>
                <a:gd name="connsiteY7" fmla="*/ 87931 h 170212"/>
                <a:gd name="connsiteX8" fmla="*/ 101697 w 136544"/>
                <a:gd name="connsiteY8" fmla="*/ 108188 h 170212"/>
                <a:gd name="connsiteX9" fmla="*/ 109235 w 136544"/>
                <a:gd name="connsiteY9" fmla="*/ 108188 h 170212"/>
                <a:gd name="connsiteX10" fmla="*/ 109235 w 136544"/>
                <a:gd name="connsiteY10" fmla="*/ 58302 h 170212"/>
                <a:gd name="connsiteX11" fmla="*/ 101697 w 136544"/>
                <a:gd name="connsiteY11" fmla="*/ 58302 h 170212"/>
                <a:gd name="connsiteX12" fmla="*/ 73640 w 136544"/>
                <a:gd name="connsiteY12" fmla="*/ 77793 h 170212"/>
                <a:gd name="connsiteX13" fmla="*/ 49212 w 136544"/>
                <a:gd name="connsiteY13" fmla="*/ 77793 h 170212"/>
                <a:gd name="connsiteX14" fmla="*/ 49212 w 136544"/>
                <a:gd name="connsiteY14" fmla="*/ 18817 h 170212"/>
                <a:gd name="connsiteX15" fmla="*/ 57779 w 136544"/>
                <a:gd name="connsiteY15" fmla="*/ 10493 h 170212"/>
                <a:gd name="connsiteX16" fmla="*/ 77531 w 136544"/>
                <a:gd name="connsiteY16" fmla="*/ 10493 h 170212"/>
                <a:gd name="connsiteX17" fmla="*/ 106897 w 136544"/>
                <a:gd name="connsiteY17" fmla="*/ 17769 h 170212"/>
                <a:gd name="connsiteX18" fmla="*/ 115202 w 136544"/>
                <a:gd name="connsiteY18" fmla="*/ 40122 h 170212"/>
                <a:gd name="connsiteX19" fmla="*/ 122740 w 136544"/>
                <a:gd name="connsiteY19" fmla="*/ 38812 h 170212"/>
                <a:gd name="connsiteX20" fmla="*/ 120664 w 136544"/>
                <a:gd name="connsiteY20" fmla="*/ 1403 h 170212"/>
                <a:gd name="connsiteX21" fmla="*/ 4770 w 136544"/>
                <a:gd name="connsiteY21" fmla="*/ 1403 h 170212"/>
                <a:gd name="connsiteX22" fmla="*/ 4770 w 136544"/>
                <a:gd name="connsiteY22" fmla="*/ 8679 h 170212"/>
                <a:gd name="connsiteX23" fmla="*/ 27122 w 136544"/>
                <a:gd name="connsiteY23" fmla="*/ 34660 h 170212"/>
                <a:gd name="connsiteX24" fmla="*/ 27122 w 136544"/>
                <a:gd name="connsiteY24" fmla="*/ 138078 h 170212"/>
                <a:gd name="connsiteX25" fmla="*/ 1403 w 136544"/>
                <a:gd name="connsiteY25" fmla="*/ 163030 h 170212"/>
                <a:gd name="connsiteX26" fmla="*/ 1403 w 136544"/>
                <a:gd name="connsiteY26" fmla="*/ 170306 h 170212"/>
                <a:gd name="connsiteX27" fmla="*/ 126650 w 136544"/>
                <a:gd name="connsiteY27" fmla="*/ 170306 h 170212"/>
                <a:gd name="connsiteX28" fmla="*/ 135740 w 136544"/>
                <a:gd name="connsiteY28" fmla="*/ 129249 h 1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6544" h="170212">
                  <a:moveTo>
                    <a:pt x="135721" y="129249"/>
                  </a:moveTo>
                  <a:lnTo>
                    <a:pt x="127940" y="128202"/>
                  </a:lnTo>
                  <a:cubicBezTo>
                    <a:pt x="124555" y="138602"/>
                    <a:pt x="119617" y="147430"/>
                    <a:pt x="115202" y="152630"/>
                  </a:cubicBezTo>
                  <a:cubicBezTo>
                    <a:pt x="109479" y="159383"/>
                    <a:pt x="102202" y="161459"/>
                    <a:pt x="82469" y="161459"/>
                  </a:cubicBezTo>
                  <a:cubicBezTo>
                    <a:pt x="69469" y="161459"/>
                    <a:pt x="60379" y="161197"/>
                    <a:pt x="55441" y="158073"/>
                  </a:cubicBezTo>
                  <a:cubicBezTo>
                    <a:pt x="50765" y="154706"/>
                    <a:pt x="49212" y="149245"/>
                    <a:pt x="49212" y="137030"/>
                  </a:cubicBezTo>
                  <a:lnTo>
                    <a:pt x="49212" y="87931"/>
                  </a:lnTo>
                  <a:lnTo>
                    <a:pt x="73902" y="87931"/>
                  </a:lnTo>
                  <a:cubicBezTo>
                    <a:pt x="96498" y="87931"/>
                    <a:pt x="98331" y="89483"/>
                    <a:pt x="101697" y="108188"/>
                  </a:cubicBezTo>
                  <a:lnTo>
                    <a:pt x="109235" y="108188"/>
                  </a:lnTo>
                  <a:lnTo>
                    <a:pt x="109235" y="58302"/>
                  </a:lnTo>
                  <a:lnTo>
                    <a:pt x="101697" y="58302"/>
                  </a:lnTo>
                  <a:cubicBezTo>
                    <a:pt x="98312" y="75717"/>
                    <a:pt x="97002" y="77793"/>
                    <a:pt x="73640" y="77793"/>
                  </a:cubicBezTo>
                  <a:lnTo>
                    <a:pt x="49212" y="77793"/>
                  </a:lnTo>
                  <a:lnTo>
                    <a:pt x="49212" y="18817"/>
                  </a:lnTo>
                  <a:cubicBezTo>
                    <a:pt x="49212" y="11017"/>
                    <a:pt x="49736" y="10493"/>
                    <a:pt x="57779" y="10493"/>
                  </a:cubicBezTo>
                  <a:lnTo>
                    <a:pt x="77531" y="10493"/>
                  </a:lnTo>
                  <a:cubicBezTo>
                    <a:pt x="96236" y="10493"/>
                    <a:pt x="103250" y="12308"/>
                    <a:pt x="106897" y="17769"/>
                  </a:cubicBezTo>
                  <a:cubicBezTo>
                    <a:pt x="110264" y="23493"/>
                    <a:pt x="112883" y="29198"/>
                    <a:pt x="115202" y="40122"/>
                  </a:cubicBezTo>
                  <a:lnTo>
                    <a:pt x="122740" y="38812"/>
                  </a:lnTo>
                  <a:cubicBezTo>
                    <a:pt x="121955" y="25569"/>
                    <a:pt x="120664" y="7893"/>
                    <a:pt x="120664" y="1403"/>
                  </a:cubicBezTo>
                  <a:lnTo>
                    <a:pt x="4770" y="1403"/>
                  </a:lnTo>
                  <a:lnTo>
                    <a:pt x="4770" y="8679"/>
                  </a:lnTo>
                  <a:cubicBezTo>
                    <a:pt x="25027" y="10493"/>
                    <a:pt x="27122" y="11279"/>
                    <a:pt x="27122" y="34660"/>
                  </a:cubicBezTo>
                  <a:lnTo>
                    <a:pt x="27122" y="138078"/>
                  </a:lnTo>
                  <a:cubicBezTo>
                    <a:pt x="27122" y="159121"/>
                    <a:pt x="25046" y="161197"/>
                    <a:pt x="1403" y="163030"/>
                  </a:cubicBezTo>
                  <a:lnTo>
                    <a:pt x="1403" y="170306"/>
                  </a:lnTo>
                  <a:lnTo>
                    <a:pt x="126650" y="170306"/>
                  </a:lnTo>
                  <a:cubicBezTo>
                    <a:pt x="128988" y="162244"/>
                    <a:pt x="134187" y="137835"/>
                    <a:pt x="135740" y="129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9D818624-1395-4C70-B896-2DB05E48400E}"/>
                </a:ext>
              </a:extLst>
            </p:cNvPr>
            <p:cNvSpPr/>
            <p:nvPr/>
          </p:nvSpPr>
          <p:spPr>
            <a:xfrm>
              <a:off x="3206120" y="7559752"/>
              <a:ext cx="175824" cy="173954"/>
            </a:xfrm>
            <a:custGeom>
              <a:avLst/>
              <a:gdLst>
                <a:gd name="connsiteX0" fmla="*/ 116792 w 175824"/>
                <a:gd name="connsiteY0" fmla="*/ 1403 h 173953"/>
                <a:gd name="connsiteX1" fmla="*/ 116792 w 175824"/>
                <a:gd name="connsiteY1" fmla="*/ 8679 h 173953"/>
                <a:gd name="connsiteX2" fmla="*/ 134468 w 175824"/>
                <a:gd name="connsiteY2" fmla="*/ 28169 h 173953"/>
                <a:gd name="connsiteX3" fmla="*/ 93411 w 175824"/>
                <a:gd name="connsiteY3" fmla="*/ 137311 h 173953"/>
                <a:gd name="connsiteX4" fmla="*/ 92888 w 175824"/>
                <a:gd name="connsiteY4" fmla="*/ 137311 h 173953"/>
                <a:gd name="connsiteX5" fmla="*/ 49736 w 175824"/>
                <a:gd name="connsiteY5" fmla="*/ 24017 h 173953"/>
                <a:gd name="connsiteX6" fmla="*/ 65074 w 175824"/>
                <a:gd name="connsiteY6" fmla="*/ 8679 h 173953"/>
                <a:gd name="connsiteX7" fmla="*/ 65074 w 175824"/>
                <a:gd name="connsiteY7" fmla="*/ 1403 h 173953"/>
                <a:gd name="connsiteX8" fmla="*/ 1403 w 175824"/>
                <a:gd name="connsiteY8" fmla="*/ 1403 h 173953"/>
                <a:gd name="connsiteX9" fmla="*/ 1403 w 175824"/>
                <a:gd name="connsiteY9" fmla="*/ 8941 h 173953"/>
                <a:gd name="connsiteX10" fmla="*/ 28431 w 175824"/>
                <a:gd name="connsiteY10" fmla="*/ 31817 h 173953"/>
                <a:gd name="connsiteX11" fmla="*/ 82226 w 175824"/>
                <a:gd name="connsiteY11" fmla="*/ 172906 h 173953"/>
                <a:gd name="connsiteX12" fmla="*/ 90269 w 175824"/>
                <a:gd name="connsiteY12" fmla="*/ 172906 h 173953"/>
                <a:gd name="connsiteX13" fmla="*/ 144307 w 175824"/>
                <a:gd name="connsiteY13" fmla="*/ 36493 h 173953"/>
                <a:gd name="connsiteX14" fmla="*/ 175225 w 175824"/>
                <a:gd name="connsiteY14" fmla="*/ 8698 h 173953"/>
                <a:gd name="connsiteX15" fmla="*/ 175225 w 175824"/>
                <a:gd name="connsiteY15" fmla="*/ 1422 h 173953"/>
                <a:gd name="connsiteX16" fmla="*/ 116755 w 175824"/>
                <a:gd name="connsiteY16" fmla="*/ 1422 h 17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824" h="173953">
                  <a:moveTo>
                    <a:pt x="116792" y="1403"/>
                  </a:moveTo>
                  <a:lnTo>
                    <a:pt x="116792" y="8679"/>
                  </a:lnTo>
                  <a:cubicBezTo>
                    <a:pt x="137853" y="11279"/>
                    <a:pt x="139406" y="13355"/>
                    <a:pt x="134468" y="28169"/>
                  </a:cubicBezTo>
                  <a:cubicBezTo>
                    <a:pt x="126163" y="54150"/>
                    <a:pt x="106411" y="104821"/>
                    <a:pt x="93411" y="137311"/>
                  </a:cubicBezTo>
                  <a:lnTo>
                    <a:pt x="92888" y="137311"/>
                  </a:lnTo>
                  <a:cubicBezTo>
                    <a:pt x="75473" y="92626"/>
                    <a:pt x="56507" y="42460"/>
                    <a:pt x="49736" y="24017"/>
                  </a:cubicBezTo>
                  <a:cubicBezTo>
                    <a:pt x="45583" y="12588"/>
                    <a:pt x="46631" y="10774"/>
                    <a:pt x="65074" y="8679"/>
                  </a:cubicBezTo>
                  <a:lnTo>
                    <a:pt x="65074" y="1403"/>
                  </a:lnTo>
                  <a:lnTo>
                    <a:pt x="1403" y="1403"/>
                  </a:lnTo>
                  <a:lnTo>
                    <a:pt x="1403" y="8941"/>
                  </a:lnTo>
                  <a:cubicBezTo>
                    <a:pt x="16741" y="10250"/>
                    <a:pt x="20893" y="12326"/>
                    <a:pt x="28431" y="31817"/>
                  </a:cubicBezTo>
                  <a:cubicBezTo>
                    <a:pt x="43507" y="69488"/>
                    <a:pt x="64812" y="125359"/>
                    <a:pt x="82226" y="172906"/>
                  </a:cubicBezTo>
                  <a:lnTo>
                    <a:pt x="90269" y="172906"/>
                  </a:lnTo>
                  <a:cubicBezTo>
                    <a:pt x="109759" y="119373"/>
                    <a:pt x="137311" y="53383"/>
                    <a:pt x="144307" y="36493"/>
                  </a:cubicBezTo>
                  <a:cubicBezTo>
                    <a:pt x="154183" y="13112"/>
                    <a:pt x="157568" y="10774"/>
                    <a:pt x="175225" y="8698"/>
                  </a:cubicBezTo>
                  <a:lnTo>
                    <a:pt x="175225" y="1422"/>
                  </a:lnTo>
                  <a:lnTo>
                    <a:pt x="116755" y="14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FAB65866-C17A-4BB0-BA4B-4D6E9AEEC514}"/>
                </a:ext>
              </a:extLst>
            </p:cNvPr>
            <p:cNvSpPr/>
            <p:nvPr/>
          </p:nvSpPr>
          <p:spPr>
            <a:xfrm>
              <a:off x="2148146" y="7789389"/>
              <a:ext cx="149637" cy="145896"/>
            </a:xfrm>
            <a:custGeom>
              <a:avLst/>
              <a:gdLst>
                <a:gd name="connsiteX0" fmla="*/ 97264 w 149637"/>
                <a:gd name="connsiteY0" fmla="*/ 7482 h 145896"/>
                <a:gd name="connsiteX1" fmla="*/ 118158 w 149637"/>
                <a:gd name="connsiteY1" fmla="*/ 19546 h 145896"/>
                <a:gd name="connsiteX2" fmla="*/ 119673 w 149637"/>
                <a:gd name="connsiteY2" fmla="*/ 55085 h 145896"/>
                <a:gd name="connsiteX3" fmla="*/ 119673 w 149637"/>
                <a:gd name="connsiteY3" fmla="*/ 71452 h 145896"/>
                <a:gd name="connsiteX4" fmla="*/ 78952 w 149637"/>
                <a:gd name="connsiteY4" fmla="*/ 132841 h 145896"/>
                <a:gd name="connsiteX5" fmla="*/ 38457 w 149637"/>
                <a:gd name="connsiteY5" fmla="*/ 78335 h 145896"/>
                <a:gd name="connsiteX6" fmla="*/ 38457 w 149637"/>
                <a:gd name="connsiteY6" fmla="*/ 29217 h 145896"/>
                <a:gd name="connsiteX7" fmla="*/ 57199 w 149637"/>
                <a:gd name="connsiteY7" fmla="*/ 7463 h 145896"/>
                <a:gd name="connsiteX8" fmla="*/ 57199 w 149637"/>
                <a:gd name="connsiteY8" fmla="*/ 1422 h 145896"/>
                <a:gd name="connsiteX9" fmla="*/ 1403 w 149637"/>
                <a:gd name="connsiteY9" fmla="*/ 1422 h 145896"/>
                <a:gd name="connsiteX10" fmla="*/ 1403 w 149637"/>
                <a:gd name="connsiteY10" fmla="*/ 7463 h 145896"/>
                <a:gd name="connsiteX11" fmla="*/ 20145 w 149637"/>
                <a:gd name="connsiteY11" fmla="*/ 29217 h 145896"/>
                <a:gd name="connsiteX12" fmla="*/ 20145 w 149637"/>
                <a:gd name="connsiteY12" fmla="*/ 83067 h 145896"/>
                <a:gd name="connsiteX13" fmla="*/ 39111 w 149637"/>
                <a:gd name="connsiteY13" fmla="*/ 134337 h 145896"/>
                <a:gd name="connsiteX14" fmla="*/ 73584 w 149637"/>
                <a:gd name="connsiteY14" fmla="*/ 144681 h 145896"/>
                <a:gd name="connsiteX15" fmla="*/ 112153 w 149637"/>
                <a:gd name="connsiteY15" fmla="*/ 129810 h 145896"/>
                <a:gd name="connsiteX16" fmla="*/ 128520 w 149637"/>
                <a:gd name="connsiteY16" fmla="*/ 72930 h 145896"/>
                <a:gd name="connsiteX17" fmla="*/ 128520 w 149637"/>
                <a:gd name="connsiteY17" fmla="*/ 55048 h 145896"/>
                <a:gd name="connsiteX18" fmla="*/ 129605 w 149637"/>
                <a:gd name="connsiteY18" fmla="*/ 20145 h 145896"/>
                <a:gd name="connsiteX19" fmla="*/ 148553 w 149637"/>
                <a:gd name="connsiteY19" fmla="*/ 7444 h 145896"/>
                <a:gd name="connsiteX20" fmla="*/ 148553 w 149637"/>
                <a:gd name="connsiteY20" fmla="*/ 1403 h 145896"/>
                <a:gd name="connsiteX21" fmla="*/ 97283 w 149637"/>
                <a:gd name="connsiteY21" fmla="*/ 1403 h 145896"/>
                <a:gd name="connsiteX22" fmla="*/ 97283 w 149637"/>
                <a:gd name="connsiteY22" fmla="*/ 7444 h 14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9637" h="145896">
                  <a:moveTo>
                    <a:pt x="97264" y="7482"/>
                  </a:moveTo>
                  <a:cubicBezTo>
                    <a:pt x="112340" y="8567"/>
                    <a:pt x="116867" y="11148"/>
                    <a:pt x="118158" y="19546"/>
                  </a:cubicBezTo>
                  <a:cubicBezTo>
                    <a:pt x="119018" y="26224"/>
                    <a:pt x="119673" y="35277"/>
                    <a:pt x="119673" y="55085"/>
                  </a:cubicBezTo>
                  <a:lnTo>
                    <a:pt x="119673" y="71452"/>
                  </a:lnTo>
                  <a:cubicBezTo>
                    <a:pt x="119673" y="106991"/>
                    <a:pt x="109983" y="132841"/>
                    <a:pt x="78952" y="132841"/>
                  </a:cubicBezTo>
                  <a:cubicBezTo>
                    <a:pt x="52242" y="132841"/>
                    <a:pt x="38457" y="113032"/>
                    <a:pt x="38457" y="78335"/>
                  </a:cubicBezTo>
                  <a:lnTo>
                    <a:pt x="38457" y="29217"/>
                  </a:lnTo>
                  <a:cubicBezTo>
                    <a:pt x="38457" y="9820"/>
                    <a:pt x="40178" y="8529"/>
                    <a:pt x="57199" y="7463"/>
                  </a:cubicBezTo>
                  <a:lnTo>
                    <a:pt x="57199" y="1422"/>
                  </a:lnTo>
                  <a:lnTo>
                    <a:pt x="1403" y="1422"/>
                  </a:lnTo>
                  <a:lnTo>
                    <a:pt x="1403" y="7463"/>
                  </a:lnTo>
                  <a:cubicBezTo>
                    <a:pt x="18424" y="8960"/>
                    <a:pt x="20145" y="9839"/>
                    <a:pt x="20145" y="29217"/>
                  </a:cubicBezTo>
                  <a:lnTo>
                    <a:pt x="20145" y="83067"/>
                  </a:lnTo>
                  <a:cubicBezTo>
                    <a:pt x="20145" y="108281"/>
                    <a:pt x="26187" y="124424"/>
                    <a:pt x="39111" y="134337"/>
                  </a:cubicBezTo>
                  <a:cubicBezTo>
                    <a:pt x="48595" y="141651"/>
                    <a:pt x="61089" y="144681"/>
                    <a:pt x="73584" y="144681"/>
                  </a:cubicBezTo>
                  <a:cubicBezTo>
                    <a:pt x="87800" y="144681"/>
                    <a:pt x="102240" y="140154"/>
                    <a:pt x="112153" y="129810"/>
                  </a:cubicBezTo>
                  <a:cubicBezTo>
                    <a:pt x="124648" y="116661"/>
                    <a:pt x="128520" y="98349"/>
                    <a:pt x="128520" y="72930"/>
                  </a:cubicBezTo>
                  <a:lnTo>
                    <a:pt x="128520" y="55048"/>
                  </a:lnTo>
                  <a:cubicBezTo>
                    <a:pt x="128520" y="35221"/>
                    <a:pt x="128950" y="25962"/>
                    <a:pt x="129605" y="20145"/>
                  </a:cubicBezTo>
                  <a:cubicBezTo>
                    <a:pt x="130671" y="11316"/>
                    <a:pt x="135628" y="8286"/>
                    <a:pt x="148553" y="7444"/>
                  </a:cubicBezTo>
                  <a:lnTo>
                    <a:pt x="148553" y="1403"/>
                  </a:lnTo>
                  <a:lnTo>
                    <a:pt x="97283" y="1403"/>
                  </a:lnTo>
                  <a:lnTo>
                    <a:pt x="97283" y="74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E8839868-FE72-49F9-9995-6692B1AC5928}"/>
                </a:ext>
              </a:extLst>
            </p:cNvPr>
            <p:cNvSpPr/>
            <p:nvPr/>
          </p:nvSpPr>
          <p:spPr>
            <a:xfrm>
              <a:off x="2303844" y="7789408"/>
              <a:ext cx="153378" cy="144026"/>
            </a:xfrm>
            <a:custGeom>
              <a:avLst/>
              <a:gdLst>
                <a:gd name="connsiteX0" fmla="*/ 101155 w 153378"/>
                <a:gd name="connsiteY0" fmla="*/ 7463 h 144026"/>
                <a:gd name="connsiteX1" fmla="*/ 122254 w 153378"/>
                <a:gd name="connsiteY1" fmla="*/ 20818 h 144026"/>
                <a:gd name="connsiteX2" fmla="*/ 123769 w 153378"/>
                <a:gd name="connsiteY2" fmla="*/ 56582 h 144026"/>
                <a:gd name="connsiteX3" fmla="*/ 123769 w 153378"/>
                <a:gd name="connsiteY3" fmla="*/ 109572 h 144026"/>
                <a:gd name="connsiteX4" fmla="*/ 123114 w 153378"/>
                <a:gd name="connsiteY4" fmla="*/ 109572 h 144026"/>
                <a:gd name="connsiteX5" fmla="*/ 33294 w 153378"/>
                <a:gd name="connsiteY5" fmla="*/ 1422 h 144026"/>
                <a:gd name="connsiteX6" fmla="*/ 1403 w 153378"/>
                <a:gd name="connsiteY6" fmla="*/ 1422 h 144026"/>
                <a:gd name="connsiteX7" fmla="*/ 1403 w 153378"/>
                <a:gd name="connsiteY7" fmla="*/ 7463 h 144026"/>
                <a:gd name="connsiteX8" fmla="*/ 20575 w 153378"/>
                <a:gd name="connsiteY8" fmla="*/ 15431 h 144026"/>
                <a:gd name="connsiteX9" fmla="*/ 24896 w 153378"/>
                <a:gd name="connsiteY9" fmla="*/ 37185 h 144026"/>
                <a:gd name="connsiteX10" fmla="*/ 24896 w 153378"/>
                <a:gd name="connsiteY10" fmla="*/ 84583 h 144026"/>
                <a:gd name="connsiteX11" fmla="*/ 23605 w 153378"/>
                <a:gd name="connsiteY11" fmla="*/ 121412 h 144026"/>
                <a:gd name="connsiteX12" fmla="*/ 4639 w 153378"/>
                <a:gd name="connsiteY12" fmla="*/ 135403 h 144026"/>
                <a:gd name="connsiteX13" fmla="*/ 4639 w 153378"/>
                <a:gd name="connsiteY13" fmla="*/ 141445 h 144026"/>
                <a:gd name="connsiteX14" fmla="*/ 55703 w 153378"/>
                <a:gd name="connsiteY14" fmla="*/ 141445 h 144026"/>
                <a:gd name="connsiteX15" fmla="*/ 55703 w 153378"/>
                <a:gd name="connsiteY15" fmla="*/ 135403 h 144026"/>
                <a:gd name="connsiteX16" fmla="*/ 35015 w 153378"/>
                <a:gd name="connsiteY16" fmla="*/ 120963 h 144026"/>
                <a:gd name="connsiteX17" fmla="*/ 33725 w 153378"/>
                <a:gd name="connsiteY17" fmla="*/ 84564 h 144026"/>
                <a:gd name="connsiteX18" fmla="*/ 33725 w 153378"/>
                <a:gd name="connsiteY18" fmla="*/ 30489 h 144026"/>
                <a:gd name="connsiteX19" fmla="*/ 34155 w 153378"/>
                <a:gd name="connsiteY19" fmla="*/ 30489 h 144026"/>
                <a:gd name="connsiteX20" fmla="*/ 125920 w 153378"/>
                <a:gd name="connsiteY20" fmla="*/ 143371 h 144026"/>
                <a:gd name="connsiteX21" fmla="*/ 132598 w 153378"/>
                <a:gd name="connsiteY21" fmla="*/ 143371 h 144026"/>
                <a:gd name="connsiteX22" fmla="*/ 132598 w 153378"/>
                <a:gd name="connsiteY22" fmla="*/ 56563 h 144026"/>
                <a:gd name="connsiteX23" fmla="*/ 133907 w 153378"/>
                <a:gd name="connsiteY23" fmla="*/ 20369 h 144026"/>
                <a:gd name="connsiteX24" fmla="*/ 151994 w 153378"/>
                <a:gd name="connsiteY24" fmla="*/ 7444 h 144026"/>
                <a:gd name="connsiteX25" fmla="*/ 151994 w 153378"/>
                <a:gd name="connsiteY25" fmla="*/ 1403 h 144026"/>
                <a:gd name="connsiteX26" fmla="*/ 101155 w 153378"/>
                <a:gd name="connsiteY26" fmla="*/ 1403 h 144026"/>
                <a:gd name="connsiteX27" fmla="*/ 101155 w 153378"/>
                <a:gd name="connsiteY27" fmla="*/ 7444 h 1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3378" h="144026">
                  <a:moveTo>
                    <a:pt x="101155" y="7463"/>
                  </a:moveTo>
                  <a:cubicBezTo>
                    <a:pt x="116025" y="8324"/>
                    <a:pt x="121188" y="11129"/>
                    <a:pt x="122254" y="20818"/>
                  </a:cubicBezTo>
                  <a:cubicBezTo>
                    <a:pt x="122908" y="26860"/>
                    <a:pt x="123769" y="36755"/>
                    <a:pt x="123769" y="56582"/>
                  </a:cubicBezTo>
                  <a:lnTo>
                    <a:pt x="123769" y="109572"/>
                  </a:lnTo>
                  <a:lnTo>
                    <a:pt x="123114" y="109572"/>
                  </a:lnTo>
                  <a:lnTo>
                    <a:pt x="33294" y="1422"/>
                  </a:lnTo>
                  <a:lnTo>
                    <a:pt x="1403" y="1422"/>
                  </a:lnTo>
                  <a:lnTo>
                    <a:pt x="1403" y="7463"/>
                  </a:lnTo>
                  <a:cubicBezTo>
                    <a:pt x="11522" y="8324"/>
                    <a:pt x="16254" y="10044"/>
                    <a:pt x="20575" y="15431"/>
                  </a:cubicBezTo>
                  <a:cubicBezTo>
                    <a:pt x="24447" y="20594"/>
                    <a:pt x="24896" y="21454"/>
                    <a:pt x="24896" y="37185"/>
                  </a:cubicBezTo>
                  <a:lnTo>
                    <a:pt x="24896" y="84583"/>
                  </a:lnTo>
                  <a:cubicBezTo>
                    <a:pt x="24896" y="104391"/>
                    <a:pt x="24241" y="114734"/>
                    <a:pt x="23605" y="121412"/>
                  </a:cubicBezTo>
                  <a:cubicBezTo>
                    <a:pt x="22521" y="131961"/>
                    <a:pt x="17134" y="134767"/>
                    <a:pt x="4639" y="135403"/>
                  </a:cubicBezTo>
                  <a:lnTo>
                    <a:pt x="4639" y="141445"/>
                  </a:lnTo>
                  <a:lnTo>
                    <a:pt x="55703" y="141445"/>
                  </a:lnTo>
                  <a:lnTo>
                    <a:pt x="55703" y="135403"/>
                  </a:lnTo>
                  <a:cubicBezTo>
                    <a:pt x="41057" y="134543"/>
                    <a:pt x="36100" y="131961"/>
                    <a:pt x="35015" y="120963"/>
                  </a:cubicBezTo>
                  <a:cubicBezTo>
                    <a:pt x="34361" y="114716"/>
                    <a:pt x="33725" y="104372"/>
                    <a:pt x="33725" y="84564"/>
                  </a:cubicBezTo>
                  <a:lnTo>
                    <a:pt x="33725" y="30489"/>
                  </a:lnTo>
                  <a:lnTo>
                    <a:pt x="34155" y="30489"/>
                  </a:lnTo>
                  <a:lnTo>
                    <a:pt x="125920" y="143371"/>
                  </a:lnTo>
                  <a:lnTo>
                    <a:pt x="132598" y="143371"/>
                  </a:lnTo>
                  <a:lnTo>
                    <a:pt x="132598" y="56563"/>
                  </a:lnTo>
                  <a:cubicBezTo>
                    <a:pt x="132598" y="36530"/>
                    <a:pt x="133028" y="26841"/>
                    <a:pt x="133907" y="20369"/>
                  </a:cubicBezTo>
                  <a:cubicBezTo>
                    <a:pt x="134767" y="10886"/>
                    <a:pt x="139930" y="8099"/>
                    <a:pt x="151994" y="7444"/>
                  </a:cubicBezTo>
                  <a:lnTo>
                    <a:pt x="151994" y="1403"/>
                  </a:lnTo>
                  <a:lnTo>
                    <a:pt x="101155" y="1403"/>
                  </a:lnTo>
                  <a:lnTo>
                    <a:pt x="101155" y="74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5A3FFA7F-A167-4ACE-A1C2-CED1FF8B3A57}"/>
                </a:ext>
              </a:extLst>
            </p:cNvPr>
            <p:cNvSpPr/>
            <p:nvPr/>
          </p:nvSpPr>
          <p:spPr>
            <a:xfrm>
              <a:off x="2467734" y="7789427"/>
              <a:ext cx="59855" cy="142156"/>
            </a:xfrm>
            <a:custGeom>
              <a:avLst/>
              <a:gdLst>
                <a:gd name="connsiteX0" fmla="*/ 1403 w 59854"/>
                <a:gd name="connsiteY0" fmla="*/ 7444 h 142155"/>
                <a:gd name="connsiteX1" fmla="*/ 20800 w 59854"/>
                <a:gd name="connsiteY1" fmla="*/ 28338 h 142155"/>
                <a:gd name="connsiteX2" fmla="*/ 20800 w 59854"/>
                <a:gd name="connsiteY2" fmla="*/ 114510 h 142155"/>
                <a:gd name="connsiteX3" fmla="*/ 1403 w 59854"/>
                <a:gd name="connsiteY3" fmla="*/ 135403 h 142155"/>
                <a:gd name="connsiteX4" fmla="*/ 1403 w 59854"/>
                <a:gd name="connsiteY4" fmla="*/ 141445 h 142155"/>
                <a:gd name="connsiteX5" fmla="*/ 58490 w 59854"/>
                <a:gd name="connsiteY5" fmla="*/ 141445 h 142155"/>
                <a:gd name="connsiteX6" fmla="*/ 58490 w 59854"/>
                <a:gd name="connsiteY6" fmla="*/ 135403 h 142155"/>
                <a:gd name="connsiteX7" fmla="*/ 39093 w 59854"/>
                <a:gd name="connsiteY7" fmla="*/ 114510 h 142155"/>
                <a:gd name="connsiteX8" fmla="*/ 39093 w 59854"/>
                <a:gd name="connsiteY8" fmla="*/ 28338 h 142155"/>
                <a:gd name="connsiteX9" fmla="*/ 58490 w 59854"/>
                <a:gd name="connsiteY9" fmla="*/ 7444 h 142155"/>
                <a:gd name="connsiteX10" fmla="*/ 58490 w 59854"/>
                <a:gd name="connsiteY10" fmla="*/ 1403 h 142155"/>
                <a:gd name="connsiteX11" fmla="*/ 1403 w 59854"/>
                <a:gd name="connsiteY11" fmla="*/ 1403 h 142155"/>
                <a:gd name="connsiteX12" fmla="*/ 1403 w 59854"/>
                <a:gd name="connsiteY12" fmla="*/ 7444 h 14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54" h="142155">
                  <a:moveTo>
                    <a:pt x="1403" y="7444"/>
                  </a:moveTo>
                  <a:cubicBezTo>
                    <a:pt x="19060" y="8735"/>
                    <a:pt x="20800" y="10026"/>
                    <a:pt x="20800" y="28338"/>
                  </a:cubicBezTo>
                  <a:lnTo>
                    <a:pt x="20800" y="114510"/>
                  </a:lnTo>
                  <a:cubicBezTo>
                    <a:pt x="20800" y="132822"/>
                    <a:pt x="19079" y="134113"/>
                    <a:pt x="1403" y="135403"/>
                  </a:cubicBezTo>
                  <a:lnTo>
                    <a:pt x="1403" y="141445"/>
                  </a:lnTo>
                  <a:lnTo>
                    <a:pt x="58490" y="141445"/>
                  </a:lnTo>
                  <a:lnTo>
                    <a:pt x="58490" y="135403"/>
                  </a:lnTo>
                  <a:cubicBezTo>
                    <a:pt x="40832" y="134113"/>
                    <a:pt x="39093" y="133028"/>
                    <a:pt x="39093" y="114510"/>
                  </a:cubicBezTo>
                  <a:lnTo>
                    <a:pt x="39093" y="28338"/>
                  </a:lnTo>
                  <a:cubicBezTo>
                    <a:pt x="39093" y="10026"/>
                    <a:pt x="40814" y="8735"/>
                    <a:pt x="58490" y="7444"/>
                  </a:cubicBezTo>
                  <a:lnTo>
                    <a:pt x="58490" y="1403"/>
                  </a:lnTo>
                  <a:lnTo>
                    <a:pt x="1403" y="1403"/>
                  </a:lnTo>
                  <a:lnTo>
                    <a:pt x="1403" y="74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3AE026A7-8B5F-4F6D-9733-7290697E8597}"/>
                </a:ext>
              </a:extLst>
            </p:cNvPr>
            <p:cNvSpPr/>
            <p:nvPr/>
          </p:nvSpPr>
          <p:spPr>
            <a:xfrm>
              <a:off x="2536885" y="7789427"/>
              <a:ext cx="145897" cy="144026"/>
            </a:xfrm>
            <a:custGeom>
              <a:avLst/>
              <a:gdLst>
                <a:gd name="connsiteX0" fmla="*/ 97040 w 145896"/>
                <a:gd name="connsiteY0" fmla="*/ 7444 h 144026"/>
                <a:gd name="connsiteX1" fmla="*/ 111686 w 145896"/>
                <a:gd name="connsiteY1" fmla="*/ 23605 h 144026"/>
                <a:gd name="connsiteX2" fmla="*/ 77662 w 145896"/>
                <a:gd name="connsiteY2" fmla="*/ 114080 h 144026"/>
                <a:gd name="connsiteX3" fmla="*/ 77232 w 145896"/>
                <a:gd name="connsiteY3" fmla="*/ 114080 h 144026"/>
                <a:gd name="connsiteX4" fmla="*/ 41468 w 145896"/>
                <a:gd name="connsiteY4" fmla="*/ 20164 h 144026"/>
                <a:gd name="connsiteX5" fmla="*/ 54187 w 145896"/>
                <a:gd name="connsiteY5" fmla="*/ 7463 h 144026"/>
                <a:gd name="connsiteX6" fmla="*/ 54187 w 145896"/>
                <a:gd name="connsiteY6" fmla="*/ 1422 h 144026"/>
                <a:gd name="connsiteX7" fmla="*/ 1403 w 145896"/>
                <a:gd name="connsiteY7" fmla="*/ 1422 h 144026"/>
                <a:gd name="connsiteX8" fmla="*/ 1403 w 145896"/>
                <a:gd name="connsiteY8" fmla="*/ 7669 h 144026"/>
                <a:gd name="connsiteX9" fmla="*/ 23811 w 145896"/>
                <a:gd name="connsiteY9" fmla="*/ 26617 h 144026"/>
                <a:gd name="connsiteX10" fmla="*/ 68403 w 145896"/>
                <a:gd name="connsiteY10" fmla="*/ 143596 h 144026"/>
                <a:gd name="connsiteX11" fmla="*/ 75081 w 145896"/>
                <a:gd name="connsiteY11" fmla="*/ 143596 h 144026"/>
                <a:gd name="connsiteX12" fmla="*/ 119897 w 145896"/>
                <a:gd name="connsiteY12" fmla="*/ 30489 h 144026"/>
                <a:gd name="connsiteX13" fmla="*/ 145523 w 145896"/>
                <a:gd name="connsiteY13" fmla="*/ 7444 h 144026"/>
                <a:gd name="connsiteX14" fmla="*/ 145523 w 145896"/>
                <a:gd name="connsiteY14" fmla="*/ 1403 h 144026"/>
                <a:gd name="connsiteX15" fmla="*/ 97059 w 145896"/>
                <a:gd name="connsiteY15" fmla="*/ 1403 h 144026"/>
                <a:gd name="connsiteX16" fmla="*/ 97059 w 145896"/>
                <a:gd name="connsiteY16" fmla="*/ 7444 h 1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896" h="144026">
                  <a:moveTo>
                    <a:pt x="97040" y="7444"/>
                  </a:moveTo>
                  <a:cubicBezTo>
                    <a:pt x="114473" y="9596"/>
                    <a:pt x="115782" y="11316"/>
                    <a:pt x="111686" y="23605"/>
                  </a:cubicBezTo>
                  <a:cubicBezTo>
                    <a:pt x="104784" y="45153"/>
                    <a:pt x="88417" y="87145"/>
                    <a:pt x="77662" y="114080"/>
                  </a:cubicBezTo>
                  <a:lnTo>
                    <a:pt x="77232" y="114080"/>
                  </a:lnTo>
                  <a:cubicBezTo>
                    <a:pt x="62792" y="77026"/>
                    <a:pt x="47080" y="35445"/>
                    <a:pt x="41468" y="20164"/>
                  </a:cubicBezTo>
                  <a:cubicBezTo>
                    <a:pt x="38027" y="10680"/>
                    <a:pt x="38887" y="9184"/>
                    <a:pt x="54187" y="7463"/>
                  </a:cubicBezTo>
                  <a:lnTo>
                    <a:pt x="54187" y="1422"/>
                  </a:lnTo>
                  <a:lnTo>
                    <a:pt x="1403" y="1422"/>
                  </a:lnTo>
                  <a:lnTo>
                    <a:pt x="1403" y="7669"/>
                  </a:lnTo>
                  <a:cubicBezTo>
                    <a:pt x="14122" y="8754"/>
                    <a:pt x="17564" y="10475"/>
                    <a:pt x="23811" y="26617"/>
                  </a:cubicBezTo>
                  <a:cubicBezTo>
                    <a:pt x="36306" y="57854"/>
                    <a:pt x="53963" y="104166"/>
                    <a:pt x="68403" y="143596"/>
                  </a:cubicBezTo>
                  <a:lnTo>
                    <a:pt x="75081" y="143596"/>
                  </a:lnTo>
                  <a:cubicBezTo>
                    <a:pt x="91242" y="99228"/>
                    <a:pt x="114080" y="44498"/>
                    <a:pt x="119897" y="30489"/>
                  </a:cubicBezTo>
                  <a:cubicBezTo>
                    <a:pt x="128090" y="11092"/>
                    <a:pt x="130877" y="9165"/>
                    <a:pt x="145523" y="7444"/>
                  </a:cubicBezTo>
                  <a:lnTo>
                    <a:pt x="145523" y="1403"/>
                  </a:lnTo>
                  <a:lnTo>
                    <a:pt x="97059" y="1403"/>
                  </a:lnTo>
                  <a:lnTo>
                    <a:pt x="97059" y="74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AC18DC3D-DB75-4A7B-B959-9AC9E9632D5B}"/>
                </a:ext>
              </a:extLst>
            </p:cNvPr>
            <p:cNvSpPr/>
            <p:nvPr/>
          </p:nvSpPr>
          <p:spPr>
            <a:xfrm>
              <a:off x="2690638" y="7789389"/>
              <a:ext cx="114099" cy="142156"/>
            </a:xfrm>
            <a:custGeom>
              <a:avLst/>
              <a:gdLst>
                <a:gd name="connsiteX0" fmla="*/ 95768 w 114098"/>
                <a:gd name="connsiteY0" fmla="*/ 126818 h 142155"/>
                <a:gd name="connsiteX1" fmla="*/ 68627 w 114098"/>
                <a:gd name="connsiteY1" fmla="*/ 134131 h 142155"/>
                <a:gd name="connsiteX2" fmla="*/ 46219 w 114098"/>
                <a:gd name="connsiteY2" fmla="*/ 131326 h 142155"/>
                <a:gd name="connsiteX3" fmla="*/ 41038 w 114098"/>
                <a:gd name="connsiteY3" fmla="*/ 113874 h 142155"/>
                <a:gd name="connsiteX4" fmla="*/ 41038 w 114098"/>
                <a:gd name="connsiteY4" fmla="*/ 73154 h 142155"/>
                <a:gd name="connsiteX5" fmla="*/ 61520 w 114098"/>
                <a:gd name="connsiteY5" fmla="*/ 73154 h 142155"/>
                <a:gd name="connsiteX6" fmla="*/ 84564 w 114098"/>
                <a:gd name="connsiteY6" fmla="*/ 89951 h 142155"/>
                <a:gd name="connsiteX7" fmla="*/ 90811 w 114098"/>
                <a:gd name="connsiteY7" fmla="*/ 89951 h 142155"/>
                <a:gd name="connsiteX8" fmla="*/ 90811 w 114098"/>
                <a:gd name="connsiteY8" fmla="*/ 48595 h 142155"/>
                <a:gd name="connsiteX9" fmla="*/ 84564 w 114098"/>
                <a:gd name="connsiteY9" fmla="*/ 48595 h 142155"/>
                <a:gd name="connsiteX10" fmla="*/ 61295 w 114098"/>
                <a:gd name="connsiteY10" fmla="*/ 64756 h 142155"/>
                <a:gd name="connsiteX11" fmla="*/ 41038 w 114098"/>
                <a:gd name="connsiteY11" fmla="*/ 64756 h 142155"/>
                <a:gd name="connsiteX12" fmla="*/ 41038 w 114098"/>
                <a:gd name="connsiteY12" fmla="*/ 15843 h 142155"/>
                <a:gd name="connsiteX13" fmla="*/ 48146 w 114098"/>
                <a:gd name="connsiteY13" fmla="*/ 8941 h 142155"/>
                <a:gd name="connsiteX14" fmla="*/ 64512 w 114098"/>
                <a:gd name="connsiteY14" fmla="*/ 8941 h 142155"/>
                <a:gd name="connsiteX15" fmla="*/ 88866 w 114098"/>
                <a:gd name="connsiteY15" fmla="*/ 14982 h 142155"/>
                <a:gd name="connsiteX16" fmla="*/ 95768 w 114098"/>
                <a:gd name="connsiteY16" fmla="*/ 33500 h 142155"/>
                <a:gd name="connsiteX17" fmla="*/ 102015 w 114098"/>
                <a:gd name="connsiteY17" fmla="*/ 32415 h 142155"/>
                <a:gd name="connsiteX18" fmla="*/ 100295 w 114098"/>
                <a:gd name="connsiteY18" fmla="*/ 1403 h 142155"/>
                <a:gd name="connsiteX19" fmla="*/ 4209 w 114098"/>
                <a:gd name="connsiteY19" fmla="*/ 1403 h 142155"/>
                <a:gd name="connsiteX20" fmla="*/ 4209 w 114098"/>
                <a:gd name="connsiteY20" fmla="*/ 7444 h 142155"/>
                <a:gd name="connsiteX21" fmla="*/ 22726 w 114098"/>
                <a:gd name="connsiteY21" fmla="*/ 28992 h 142155"/>
                <a:gd name="connsiteX22" fmla="*/ 22726 w 114098"/>
                <a:gd name="connsiteY22" fmla="*/ 114734 h 142155"/>
                <a:gd name="connsiteX23" fmla="*/ 1403 w 114098"/>
                <a:gd name="connsiteY23" fmla="*/ 135422 h 142155"/>
                <a:gd name="connsiteX24" fmla="*/ 1403 w 114098"/>
                <a:gd name="connsiteY24" fmla="*/ 141464 h 142155"/>
                <a:gd name="connsiteX25" fmla="*/ 105233 w 114098"/>
                <a:gd name="connsiteY25" fmla="*/ 141464 h 142155"/>
                <a:gd name="connsiteX26" fmla="*/ 112770 w 114098"/>
                <a:gd name="connsiteY26" fmla="*/ 107421 h 142155"/>
                <a:gd name="connsiteX27" fmla="*/ 106317 w 114098"/>
                <a:gd name="connsiteY27" fmla="*/ 106561 h 142155"/>
                <a:gd name="connsiteX28" fmla="*/ 95749 w 114098"/>
                <a:gd name="connsiteY28" fmla="*/ 126818 h 14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098" h="142155">
                  <a:moveTo>
                    <a:pt x="95768" y="126818"/>
                  </a:moveTo>
                  <a:cubicBezTo>
                    <a:pt x="91036" y="132410"/>
                    <a:pt x="84994" y="134131"/>
                    <a:pt x="68627" y="134131"/>
                  </a:cubicBezTo>
                  <a:cubicBezTo>
                    <a:pt x="57853" y="134131"/>
                    <a:pt x="50315" y="133926"/>
                    <a:pt x="46219" y="131326"/>
                  </a:cubicBezTo>
                  <a:cubicBezTo>
                    <a:pt x="42347" y="128520"/>
                    <a:pt x="41038" y="124012"/>
                    <a:pt x="41038" y="113874"/>
                  </a:cubicBezTo>
                  <a:lnTo>
                    <a:pt x="41038" y="73154"/>
                  </a:lnTo>
                  <a:lnTo>
                    <a:pt x="61520" y="73154"/>
                  </a:lnTo>
                  <a:cubicBezTo>
                    <a:pt x="80262" y="73154"/>
                    <a:pt x="81758" y="74445"/>
                    <a:pt x="84564" y="89951"/>
                  </a:cubicBezTo>
                  <a:lnTo>
                    <a:pt x="90811" y="89951"/>
                  </a:lnTo>
                  <a:lnTo>
                    <a:pt x="90811" y="48595"/>
                  </a:lnTo>
                  <a:lnTo>
                    <a:pt x="84564" y="48595"/>
                  </a:lnTo>
                  <a:cubicBezTo>
                    <a:pt x="81758" y="63035"/>
                    <a:pt x="80692" y="64756"/>
                    <a:pt x="61295" y="64756"/>
                  </a:cubicBezTo>
                  <a:lnTo>
                    <a:pt x="41038" y="64756"/>
                  </a:lnTo>
                  <a:lnTo>
                    <a:pt x="41038" y="15843"/>
                  </a:lnTo>
                  <a:cubicBezTo>
                    <a:pt x="41038" y="9390"/>
                    <a:pt x="41468" y="8941"/>
                    <a:pt x="48146" y="8941"/>
                  </a:cubicBezTo>
                  <a:lnTo>
                    <a:pt x="64512" y="8941"/>
                  </a:lnTo>
                  <a:cubicBezTo>
                    <a:pt x="80037" y="8941"/>
                    <a:pt x="85836" y="10456"/>
                    <a:pt x="88866" y="14982"/>
                  </a:cubicBezTo>
                  <a:cubicBezTo>
                    <a:pt x="91672" y="19715"/>
                    <a:pt x="93823" y="24466"/>
                    <a:pt x="95768" y="33500"/>
                  </a:cubicBezTo>
                  <a:lnTo>
                    <a:pt x="102015" y="32415"/>
                  </a:lnTo>
                  <a:cubicBezTo>
                    <a:pt x="101361" y="21436"/>
                    <a:pt x="100295" y="6790"/>
                    <a:pt x="100295" y="1403"/>
                  </a:cubicBezTo>
                  <a:lnTo>
                    <a:pt x="4209" y="1403"/>
                  </a:lnTo>
                  <a:lnTo>
                    <a:pt x="4209" y="7444"/>
                  </a:lnTo>
                  <a:cubicBezTo>
                    <a:pt x="21005" y="8941"/>
                    <a:pt x="22726" y="9596"/>
                    <a:pt x="22726" y="28992"/>
                  </a:cubicBezTo>
                  <a:lnTo>
                    <a:pt x="22726" y="114734"/>
                  </a:lnTo>
                  <a:cubicBezTo>
                    <a:pt x="22726" y="132186"/>
                    <a:pt x="21005" y="133907"/>
                    <a:pt x="1403" y="135422"/>
                  </a:cubicBezTo>
                  <a:lnTo>
                    <a:pt x="1403" y="141464"/>
                  </a:lnTo>
                  <a:lnTo>
                    <a:pt x="105233" y="141464"/>
                  </a:lnTo>
                  <a:cubicBezTo>
                    <a:pt x="107178" y="134786"/>
                    <a:pt x="111480" y="114529"/>
                    <a:pt x="112770" y="107421"/>
                  </a:cubicBezTo>
                  <a:lnTo>
                    <a:pt x="106317" y="106561"/>
                  </a:lnTo>
                  <a:cubicBezTo>
                    <a:pt x="103512" y="115183"/>
                    <a:pt x="99415" y="122497"/>
                    <a:pt x="95749" y="126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27C07D31-C360-451A-AFE5-B0DCC6575BC8}"/>
                </a:ext>
              </a:extLst>
            </p:cNvPr>
            <p:cNvSpPr/>
            <p:nvPr/>
          </p:nvSpPr>
          <p:spPr>
            <a:xfrm>
              <a:off x="2814669" y="7789427"/>
              <a:ext cx="129062" cy="144026"/>
            </a:xfrm>
            <a:custGeom>
              <a:avLst/>
              <a:gdLst>
                <a:gd name="connsiteX0" fmla="*/ 113874 w 129062"/>
                <a:gd name="connsiteY0" fmla="*/ 127435 h 144026"/>
                <a:gd name="connsiteX1" fmla="*/ 96423 w 129062"/>
                <a:gd name="connsiteY1" fmla="*/ 105027 h 144026"/>
                <a:gd name="connsiteX2" fmla="*/ 77250 w 129062"/>
                <a:gd name="connsiteY2" fmla="*/ 73790 h 144026"/>
                <a:gd name="connsiteX3" fmla="*/ 104615 w 129062"/>
                <a:gd name="connsiteY3" fmla="*/ 36960 h 144026"/>
                <a:gd name="connsiteX4" fmla="*/ 90381 w 129062"/>
                <a:gd name="connsiteY4" fmla="*/ 8735 h 144026"/>
                <a:gd name="connsiteX5" fmla="*/ 55908 w 129062"/>
                <a:gd name="connsiteY5" fmla="*/ 1403 h 144026"/>
                <a:gd name="connsiteX6" fmla="*/ 2488 w 129062"/>
                <a:gd name="connsiteY6" fmla="*/ 1403 h 144026"/>
                <a:gd name="connsiteX7" fmla="*/ 2488 w 129062"/>
                <a:gd name="connsiteY7" fmla="*/ 7444 h 144026"/>
                <a:gd name="connsiteX8" fmla="*/ 21005 w 129062"/>
                <a:gd name="connsiteY8" fmla="*/ 27907 h 144026"/>
                <a:gd name="connsiteX9" fmla="*/ 21005 w 129062"/>
                <a:gd name="connsiteY9" fmla="*/ 114510 h 144026"/>
                <a:gd name="connsiteX10" fmla="*/ 1403 w 129062"/>
                <a:gd name="connsiteY10" fmla="*/ 135403 h 144026"/>
                <a:gd name="connsiteX11" fmla="*/ 1403 w 129062"/>
                <a:gd name="connsiteY11" fmla="*/ 141445 h 144026"/>
                <a:gd name="connsiteX12" fmla="*/ 58059 w 129062"/>
                <a:gd name="connsiteY12" fmla="*/ 141445 h 144026"/>
                <a:gd name="connsiteX13" fmla="*/ 58059 w 129062"/>
                <a:gd name="connsiteY13" fmla="*/ 135403 h 144026"/>
                <a:gd name="connsiteX14" fmla="*/ 38887 w 129062"/>
                <a:gd name="connsiteY14" fmla="*/ 114510 h 144026"/>
                <a:gd name="connsiteX15" fmla="*/ 38887 w 129062"/>
                <a:gd name="connsiteY15" fmla="*/ 80262 h 144026"/>
                <a:gd name="connsiteX16" fmla="*/ 45789 w 129062"/>
                <a:gd name="connsiteY16" fmla="*/ 80262 h 144026"/>
                <a:gd name="connsiteX17" fmla="*/ 64307 w 129062"/>
                <a:gd name="connsiteY17" fmla="*/ 88885 h 144026"/>
                <a:gd name="connsiteX18" fmla="*/ 86079 w 129062"/>
                <a:gd name="connsiteY18" fmla="*/ 123357 h 144026"/>
                <a:gd name="connsiteX19" fmla="*/ 120982 w 129062"/>
                <a:gd name="connsiteY19" fmla="*/ 142960 h 144026"/>
                <a:gd name="connsiteX20" fmla="*/ 128520 w 129062"/>
                <a:gd name="connsiteY20" fmla="*/ 143166 h 144026"/>
                <a:gd name="connsiteX21" fmla="*/ 129380 w 129062"/>
                <a:gd name="connsiteY21" fmla="*/ 137554 h 144026"/>
                <a:gd name="connsiteX22" fmla="*/ 113855 w 129062"/>
                <a:gd name="connsiteY22" fmla="*/ 127435 h 144026"/>
                <a:gd name="connsiteX23" fmla="*/ 72743 w 129062"/>
                <a:gd name="connsiteY23" fmla="*/ 67112 h 144026"/>
                <a:gd name="connsiteX24" fmla="*/ 49268 w 129062"/>
                <a:gd name="connsiteY24" fmla="*/ 73135 h 144026"/>
                <a:gd name="connsiteX25" fmla="*/ 38925 w 129062"/>
                <a:gd name="connsiteY25" fmla="*/ 73135 h 144026"/>
                <a:gd name="connsiteX26" fmla="*/ 38925 w 129062"/>
                <a:gd name="connsiteY26" fmla="*/ 20145 h 144026"/>
                <a:gd name="connsiteX27" fmla="*/ 41300 w 129062"/>
                <a:gd name="connsiteY27" fmla="*/ 10662 h 144026"/>
                <a:gd name="connsiteX28" fmla="*/ 52934 w 129062"/>
                <a:gd name="connsiteY28" fmla="*/ 8511 h 144026"/>
                <a:gd name="connsiteX29" fmla="*/ 84601 w 129062"/>
                <a:gd name="connsiteY29" fmla="*/ 40383 h 144026"/>
                <a:gd name="connsiteX30" fmla="*/ 72743 w 129062"/>
                <a:gd name="connsiteY30" fmla="*/ 67094 h 1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062" h="144026">
                  <a:moveTo>
                    <a:pt x="113874" y="127435"/>
                  </a:moveTo>
                  <a:cubicBezTo>
                    <a:pt x="108712" y="121842"/>
                    <a:pt x="104185" y="116231"/>
                    <a:pt x="96423" y="105027"/>
                  </a:cubicBezTo>
                  <a:cubicBezTo>
                    <a:pt x="89951" y="95338"/>
                    <a:pt x="80898" y="80898"/>
                    <a:pt x="77250" y="73790"/>
                  </a:cubicBezTo>
                  <a:cubicBezTo>
                    <a:pt x="93187" y="66888"/>
                    <a:pt x="104615" y="55478"/>
                    <a:pt x="104615" y="36960"/>
                  </a:cubicBezTo>
                  <a:cubicBezTo>
                    <a:pt x="104615" y="24036"/>
                    <a:pt x="99023" y="14346"/>
                    <a:pt x="90381" y="8735"/>
                  </a:cubicBezTo>
                  <a:cubicBezTo>
                    <a:pt x="82189" y="3348"/>
                    <a:pt x="71639" y="1403"/>
                    <a:pt x="55908" y="1403"/>
                  </a:cubicBezTo>
                  <a:lnTo>
                    <a:pt x="2488" y="1403"/>
                  </a:lnTo>
                  <a:lnTo>
                    <a:pt x="2488" y="7444"/>
                  </a:lnTo>
                  <a:cubicBezTo>
                    <a:pt x="19303" y="8941"/>
                    <a:pt x="21005" y="9596"/>
                    <a:pt x="21005" y="27907"/>
                  </a:cubicBezTo>
                  <a:lnTo>
                    <a:pt x="21005" y="114510"/>
                  </a:lnTo>
                  <a:cubicBezTo>
                    <a:pt x="21005" y="132822"/>
                    <a:pt x="19060" y="134113"/>
                    <a:pt x="1403" y="135403"/>
                  </a:cubicBezTo>
                  <a:lnTo>
                    <a:pt x="1403" y="141445"/>
                  </a:lnTo>
                  <a:lnTo>
                    <a:pt x="58059" y="141445"/>
                  </a:lnTo>
                  <a:lnTo>
                    <a:pt x="58059" y="135403"/>
                  </a:lnTo>
                  <a:cubicBezTo>
                    <a:pt x="40832" y="134113"/>
                    <a:pt x="38887" y="132822"/>
                    <a:pt x="38887" y="114510"/>
                  </a:cubicBezTo>
                  <a:lnTo>
                    <a:pt x="38887" y="80262"/>
                  </a:lnTo>
                  <a:lnTo>
                    <a:pt x="45789" y="80262"/>
                  </a:lnTo>
                  <a:cubicBezTo>
                    <a:pt x="56993" y="80262"/>
                    <a:pt x="60659" y="82843"/>
                    <a:pt x="64307" y="88885"/>
                  </a:cubicBezTo>
                  <a:cubicBezTo>
                    <a:pt x="70778" y="99434"/>
                    <a:pt x="78522" y="112789"/>
                    <a:pt x="86079" y="123357"/>
                  </a:cubicBezTo>
                  <a:cubicBezTo>
                    <a:pt x="95768" y="137367"/>
                    <a:pt x="104821" y="142099"/>
                    <a:pt x="120982" y="142960"/>
                  </a:cubicBezTo>
                  <a:cubicBezTo>
                    <a:pt x="123563" y="143166"/>
                    <a:pt x="125939" y="143166"/>
                    <a:pt x="128520" y="143166"/>
                  </a:cubicBezTo>
                  <a:lnTo>
                    <a:pt x="129380" y="137554"/>
                  </a:lnTo>
                  <a:cubicBezTo>
                    <a:pt x="124648" y="136264"/>
                    <a:pt x="119691" y="133888"/>
                    <a:pt x="113855" y="127435"/>
                  </a:cubicBezTo>
                  <a:close/>
                  <a:moveTo>
                    <a:pt x="72743" y="67112"/>
                  </a:moveTo>
                  <a:cubicBezTo>
                    <a:pt x="67356" y="71414"/>
                    <a:pt x="60248" y="73135"/>
                    <a:pt x="49268" y="73135"/>
                  </a:cubicBezTo>
                  <a:lnTo>
                    <a:pt x="38925" y="73135"/>
                  </a:lnTo>
                  <a:lnTo>
                    <a:pt x="38925" y="20145"/>
                  </a:lnTo>
                  <a:cubicBezTo>
                    <a:pt x="38925" y="14328"/>
                    <a:pt x="39785" y="11747"/>
                    <a:pt x="41300" y="10662"/>
                  </a:cubicBezTo>
                  <a:cubicBezTo>
                    <a:pt x="43021" y="9371"/>
                    <a:pt x="46687" y="8511"/>
                    <a:pt x="52934" y="8511"/>
                  </a:cubicBezTo>
                  <a:cubicBezTo>
                    <a:pt x="69301" y="8511"/>
                    <a:pt x="84601" y="17133"/>
                    <a:pt x="84601" y="40383"/>
                  </a:cubicBezTo>
                  <a:cubicBezTo>
                    <a:pt x="84601" y="52018"/>
                    <a:pt x="81160" y="60641"/>
                    <a:pt x="72743" y="67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FCDC1FC2-6681-49C3-ADB6-EA4BF79A706A}"/>
                </a:ext>
              </a:extLst>
            </p:cNvPr>
            <p:cNvSpPr/>
            <p:nvPr/>
          </p:nvSpPr>
          <p:spPr>
            <a:xfrm>
              <a:off x="2949529" y="7786210"/>
              <a:ext cx="87912" cy="147767"/>
            </a:xfrm>
            <a:custGeom>
              <a:avLst/>
              <a:gdLst>
                <a:gd name="connsiteX0" fmla="*/ 49418 w 87912"/>
                <a:gd name="connsiteY0" fmla="*/ 64288 h 147766"/>
                <a:gd name="connsiteX1" fmla="*/ 22072 w 87912"/>
                <a:gd name="connsiteY1" fmla="*/ 32415 h 147766"/>
                <a:gd name="connsiteX2" fmla="*/ 45976 w 87912"/>
                <a:gd name="connsiteY2" fmla="*/ 8716 h 147766"/>
                <a:gd name="connsiteX3" fmla="*/ 74202 w 87912"/>
                <a:gd name="connsiteY3" fmla="*/ 37372 h 147766"/>
                <a:gd name="connsiteX4" fmla="*/ 80449 w 87912"/>
                <a:gd name="connsiteY4" fmla="*/ 36081 h 147766"/>
                <a:gd name="connsiteX5" fmla="*/ 76802 w 87912"/>
                <a:gd name="connsiteY5" fmla="*/ 6360 h 147766"/>
                <a:gd name="connsiteX6" fmla="*/ 49661 w 87912"/>
                <a:gd name="connsiteY6" fmla="*/ 1403 h 147766"/>
                <a:gd name="connsiteX7" fmla="*/ 5275 w 87912"/>
                <a:gd name="connsiteY7" fmla="*/ 39747 h 147766"/>
                <a:gd name="connsiteX8" fmla="*/ 40832 w 87912"/>
                <a:gd name="connsiteY8" fmla="*/ 82188 h 147766"/>
                <a:gd name="connsiteX9" fmla="*/ 68833 w 87912"/>
                <a:gd name="connsiteY9" fmla="*/ 114286 h 147766"/>
                <a:gd name="connsiteX10" fmla="*/ 42984 w 87912"/>
                <a:gd name="connsiteY10" fmla="*/ 140135 h 147766"/>
                <a:gd name="connsiteX11" fmla="*/ 7650 w 87912"/>
                <a:gd name="connsiteY11" fmla="*/ 105233 h 147766"/>
                <a:gd name="connsiteX12" fmla="*/ 1403 w 87912"/>
                <a:gd name="connsiteY12" fmla="*/ 106748 h 147766"/>
                <a:gd name="connsiteX13" fmla="*/ 7220 w 87912"/>
                <a:gd name="connsiteY13" fmla="*/ 140135 h 147766"/>
                <a:gd name="connsiteX14" fmla="*/ 17788 w 87912"/>
                <a:gd name="connsiteY14" fmla="*/ 144662 h 147766"/>
                <a:gd name="connsiteX15" fmla="*/ 38906 w 87912"/>
                <a:gd name="connsiteY15" fmla="*/ 147898 h 147766"/>
                <a:gd name="connsiteX16" fmla="*/ 86734 w 87912"/>
                <a:gd name="connsiteY16" fmla="*/ 107178 h 147766"/>
                <a:gd name="connsiteX17" fmla="*/ 49455 w 87912"/>
                <a:gd name="connsiteY17" fmla="*/ 64307 h 14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912" h="147766">
                  <a:moveTo>
                    <a:pt x="49418" y="64288"/>
                  </a:moveTo>
                  <a:cubicBezTo>
                    <a:pt x="32397" y="55459"/>
                    <a:pt x="22072" y="48127"/>
                    <a:pt x="22072" y="32415"/>
                  </a:cubicBezTo>
                  <a:cubicBezTo>
                    <a:pt x="22072" y="20781"/>
                    <a:pt x="29385" y="8716"/>
                    <a:pt x="45976" y="8716"/>
                  </a:cubicBezTo>
                  <a:cubicBezTo>
                    <a:pt x="64718" y="8716"/>
                    <a:pt x="70330" y="23587"/>
                    <a:pt x="74202" y="37372"/>
                  </a:cubicBezTo>
                  <a:lnTo>
                    <a:pt x="80449" y="36081"/>
                  </a:lnTo>
                  <a:cubicBezTo>
                    <a:pt x="78728" y="22502"/>
                    <a:pt x="77643" y="14103"/>
                    <a:pt x="76802" y="6360"/>
                  </a:cubicBezTo>
                  <a:cubicBezTo>
                    <a:pt x="68609" y="3778"/>
                    <a:pt x="59556" y="1403"/>
                    <a:pt x="49661" y="1403"/>
                  </a:cubicBezTo>
                  <a:cubicBezTo>
                    <a:pt x="21866" y="1403"/>
                    <a:pt x="5275" y="19060"/>
                    <a:pt x="5275" y="39747"/>
                  </a:cubicBezTo>
                  <a:cubicBezTo>
                    <a:pt x="5275" y="64101"/>
                    <a:pt x="27047" y="74875"/>
                    <a:pt x="40832" y="82188"/>
                  </a:cubicBezTo>
                  <a:cubicBezTo>
                    <a:pt x="56975" y="90811"/>
                    <a:pt x="68833" y="98349"/>
                    <a:pt x="68833" y="114286"/>
                  </a:cubicBezTo>
                  <a:cubicBezTo>
                    <a:pt x="68833" y="130222"/>
                    <a:pt x="59144" y="140135"/>
                    <a:pt x="42984" y="140135"/>
                  </a:cubicBezTo>
                  <a:cubicBezTo>
                    <a:pt x="20800" y="140135"/>
                    <a:pt x="11092" y="118382"/>
                    <a:pt x="7650" y="105233"/>
                  </a:cubicBezTo>
                  <a:lnTo>
                    <a:pt x="1403" y="106748"/>
                  </a:lnTo>
                  <a:cubicBezTo>
                    <a:pt x="2694" y="117091"/>
                    <a:pt x="5499" y="135609"/>
                    <a:pt x="7220" y="140135"/>
                  </a:cubicBezTo>
                  <a:cubicBezTo>
                    <a:pt x="9165" y="141220"/>
                    <a:pt x="12401" y="142717"/>
                    <a:pt x="17788" y="144662"/>
                  </a:cubicBezTo>
                  <a:cubicBezTo>
                    <a:pt x="23175" y="146177"/>
                    <a:pt x="30059" y="147898"/>
                    <a:pt x="38906" y="147898"/>
                  </a:cubicBezTo>
                  <a:cubicBezTo>
                    <a:pt x="67561" y="147898"/>
                    <a:pt x="86734" y="129792"/>
                    <a:pt x="86734" y="107178"/>
                  </a:cubicBezTo>
                  <a:cubicBezTo>
                    <a:pt x="86734" y="83049"/>
                    <a:pt x="66271" y="72930"/>
                    <a:pt x="49455" y="64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4FC09BC3-572A-49FF-94E6-4BB9A932542E}"/>
                </a:ext>
              </a:extLst>
            </p:cNvPr>
            <p:cNvSpPr/>
            <p:nvPr/>
          </p:nvSpPr>
          <p:spPr>
            <a:xfrm>
              <a:off x="3048159" y="7789427"/>
              <a:ext cx="59855" cy="142156"/>
            </a:xfrm>
            <a:custGeom>
              <a:avLst/>
              <a:gdLst>
                <a:gd name="connsiteX0" fmla="*/ 1403 w 59854"/>
                <a:gd name="connsiteY0" fmla="*/ 7444 h 142155"/>
                <a:gd name="connsiteX1" fmla="*/ 20800 w 59854"/>
                <a:gd name="connsiteY1" fmla="*/ 28338 h 142155"/>
                <a:gd name="connsiteX2" fmla="*/ 20800 w 59854"/>
                <a:gd name="connsiteY2" fmla="*/ 114510 h 142155"/>
                <a:gd name="connsiteX3" fmla="*/ 1403 w 59854"/>
                <a:gd name="connsiteY3" fmla="*/ 135403 h 142155"/>
                <a:gd name="connsiteX4" fmla="*/ 1403 w 59854"/>
                <a:gd name="connsiteY4" fmla="*/ 141445 h 142155"/>
                <a:gd name="connsiteX5" fmla="*/ 58489 w 59854"/>
                <a:gd name="connsiteY5" fmla="*/ 141445 h 142155"/>
                <a:gd name="connsiteX6" fmla="*/ 58489 w 59854"/>
                <a:gd name="connsiteY6" fmla="*/ 135403 h 142155"/>
                <a:gd name="connsiteX7" fmla="*/ 39093 w 59854"/>
                <a:gd name="connsiteY7" fmla="*/ 114510 h 142155"/>
                <a:gd name="connsiteX8" fmla="*/ 39093 w 59854"/>
                <a:gd name="connsiteY8" fmla="*/ 28338 h 142155"/>
                <a:gd name="connsiteX9" fmla="*/ 58489 w 59854"/>
                <a:gd name="connsiteY9" fmla="*/ 7444 h 142155"/>
                <a:gd name="connsiteX10" fmla="*/ 58489 w 59854"/>
                <a:gd name="connsiteY10" fmla="*/ 1403 h 142155"/>
                <a:gd name="connsiteX11" fmla="*/ 1403 w 59854"/>
                <a:gd name="connsiteY11" fmla="*/ 1403 h 142155"/>
                <a:gd name="connsiteX12" fmla="*/ 1403 w 59854"/>
                <a:gd name="connsiteY12" fmla="*/ 7444 h 14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54" h="142155">
                  <a:moveTo>
                    <a:pt x="1403" y="7444"/>
                  </a:moveTo>
                  <a:cubicBezTo>
                    <a:pt x="19079" y="8735"/>
                    <a:pt x="20800" y="10026"/>
                    <a:pt x="20800" y="28338"/>
                  </a:cubicBezTo>
                  <a:lnTo>
                    <a:pt x="20800" y="114510"/>
                  </a:lnTo>
                  <a:cubicBezTo>
                    <a:pt x="20800" y="132822"/>
                    <a:pt x="19079" y="134113"/>
                    <a:pt x="1403" y="135403"/>
                  </a:cubicBezTo>
                  <a:lnTo>
                    <a:pt x="1403" y="141445"/>
                  </a:lnTo>
                  <a:lnTo>
                    <a:pt x="58489" y="141445"/>
                  </a:lnTo>
                  <a:lnTo>
                    <a:pt x="58489" y="135403"/>
                  </a:lnTo>
                  <a:cubicBezTo>
                    <a:pt x="40832" y="134113"/>
                    <a:pt x="39093" y="133028"/>
                    <a:pt x="39093" y="114510"/>
                  </a:cubicBezTo>
                  <a:lnTo>
                    <a:pt x="39093" y="28338"/>
                  </a:lnTo>
                  <a:cubicBezTo>
                    <a:pt x="39093" y="10026"/>
                    <a:pt x="40814" y="8735"/>
                    <a:pt x="58489" y="7444"/>
                  </a:cubicBezTo>
                  <a:lnTo>
                    <a:pt x="58489" y="1403"/>
                  </a:lnTo>
                  <a:lnTo>
                    <a:pt x="1403" y="1403"/>
                  </a:lnTo>
                  <a:lnTo>
                    <a:pt x="1403" y="74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30F4B021-3586-4922-8742-5E584BA5ABB4}"/>
                </a:ext>
              </a:extLst>
            </p:cNvPr>
            <p:cNvSpPr/>
            <p:nvPr/>
          </p:nvSpPr>
          <p:spPr>
            <a:xfrm>
              <a:off x="3119424" y="7784040"/>
              <a:ext cx="123451" cy="147767"/>
            </a:xfrm>
            <a:custGeom>
              <a:avLst/>
              <a:gdLst>
                <a:gd name="connsiteX0" fmla="*/ 116250 w 123450"/>
                <a:gd name="connsiteY0" fmla="*/ 1403 h 147766"/>
                <a:gd name="connsiteX1" fmla="*/ 105270 w 123450"/>
                <a:gd name="connsiteY1" fmla="*/ 6790 h 147766"/>
                <a:gd name="connsiteX2" fmla="*/ 20163 w 123450"/>
                <a:gd name="connsiteY2" fmla="*/ 6790 h 147766"/>
                <a:gd name="connsiteX3" fmla="*/ 8305 w 123450"/>
                <a:gd name="connsiteY3" fmla="*/ 1403 h 147766"/>
                <a:gd name="connsiteX4" fmla="*/ 4003 w 123450"/>
                <a:gd name="connsiteY4" fmla="*/ 1403 h 147766"/>
                <a:gd name="connsiteX5" fmla="*/ 1403 w 123450"/>
                <a:gd name="connsiteY5" fmla="*/ 40178 h 147766"/>
                <a:gd name="connsiteX6" fmla="*/ 7650 w 123450"/>
                <a:gd name="connsiteY6" fmla="*/ 40178 h 147766"/>
                <a:gd name="connsiteX7" fmla="*/ 14552 w 123450"/>
                <a:gd name="connsiteY7" fmla="*/ 21005 h 147766"/>
                <a:gd name="connsiteX8" fmla="*/ 39542 w 123450"/>
                <a:gd name="connsiteY8" fmla="*/ 14328 h 147766"/>
                <a:gd name="connsiteX9" fmla="*/ 52897 w 123450"/>
                <a:gd name="connsiteY9" fmla="*/ 14328 h 147766"/>
                <a:gd name="connsiteX10" fmla="*/ 52897 w 123450"/>
                <a:gd name="connsiteY10" fmla="*/ 120327 h 147766"/>
                <a:gd name="connsiteX11" fmla="*/ 31574 w 123450"/>
                <a:gd name="connsiteY11" fmla="*/ 140790 h 147766"/>
                <a:gd name="connsiteX12" fmla="*/ 31574 w 123450"/>
                <a:gd name="connsiteY12" fmla="*/ 146832 h 147766"/>
                <a:gd name="connsiteX13" fmla="*/ 93392 w 123450"/>
                <a:gd name="connsiteY13" fmla="*/ 146832 h 147766"/>
                <a:gd name="connsiteX14" fmla="*/ 93392 w 123450"/>
                <a:gd name="connsiteY14" fmla="*/ 140790 h 147766"/>
                <a:gd name="connsiteX15" fmla="*/ 71209 w 123450"/>
                <a:gd name="connsiteY15" fmla="*/ 120327 h 147766"/>
                <a:gd name="connsiteX16" fmla="*/ 71209 w 123450"/>
                <a:gd name="connsiteY16" fmla="*/ 14328 h 147766"/>
                <a:gd name="connsiteX17" fmla="*/ 86509 w 123450"/>
                <a:gd name="connsiteY17" fmla="*/ 14328 h 147766"/>
                <a:gd name="connsiteX18" fmla="*/ 109778 w 123450"/>
                <a:gd name="connsiteY18" fmla="*/ 21005 h 147766"/>
                <a:gd name="connsiteX19" fmla="*/ 116680 w 123450"/>
                <a:gd name="connsiteY19" fmla="*/ 40178 h 147766"/>
                <a:gd name="connsiteX20" fmla="*/ 122927 w 123450"/>
                <a:gd name="connsiteY20" fmla="*/ 39523 h 147766"/>
                <a:gd name="connsiteX21" fmla="*/ 120776 w 123450"/>
                <a:gd name="connsiteY21" fmla="*/ 1403 h 147766"/>
                <a:gd name="connsiteX22" fmla="*/ 116250 w 123450"/>
                <a:gd name="connsiteY22" fmla="*/ 1403 h 14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450" h="147766">
                  <a:moveTo>
                    <a:pt x="116250" y="1403"/>
                  </a:moveTo>
                  <a:cubicBezTo>
                    <a:pt x="112808" y="5499"/>
                    <a:pt x="111068" y="6790"/>
                    <a:pt x="105270" y="6790"/>
                  </a:cubicBezTo>
                  <a:lnTo>
                    <a:pt x="20163" y="6790"/>
                  </a:lnTo>
                  <a:cubicBezTo>
                    <a:pt x="14141" y="6790"/>
                    <a:pt x="11335" y="6360"/>
                    <a:pt x="8305" y="1403"/>
                  </a:cubicBezTo>
                  <a:lnTo>
                    <a:pt x="4003" y="1403"/>
                  </a:lnTo>
                  <a:cubicBezTo>
                    <a:pt x="3572" y="13243"/>
                    <a:pt x="2488" y="27253"/>
                    <a:pt x="1403" y="40178"/>
                  </a:cubicBezTo>
                  <a:lnTo>
                    <a:pt x="7650" y="40178"/>
                  </a:lnTo>
                  <a:cubicBezTo>
                    <a:pt x="10231" y="30694"/>
                    <a:pt x="11952" y="24671"/>
                    <a:pt x="14552" y="21005"/>
                  </a:cubicBezTo>
                  <a:cubicBezTo>
                    <a:pt x="17358" y="16049"/>
                    <a:pt x="21660" y="14328"/>
                    <a:pt x="39542" y="14328"/>
                  </a:cubicBezTo>
                  <a:lnTo>
                    <a:pt x="52897" y="14328"/>
                  </a:lnTo>
                  <a:lnTo>
                    <a:pt x="52897" y="120327"/>
                  </a:lnTo>
                  <a:cubicBezTo>
                    <a:pt x="52897" y="137348"/>
                    <a:pt x="51176" y="139499"/>
                    <a:pt x="31574" y="140790"/>
                  </a:cubicBezTo>
                  <a:lnTo>
                    <a:pt x="31574" y="146832"/>
                  </a:lnTo>
                  <a:lnTo>
                    <a:pt x="93392" y="146832"/>
                  </a:lnTo>
                  <a:lnTo>
                    <a:pt x="93392" y="140790"/>
                  </a:lnTo>
                  <a:cubicBezTo>
                    <a:pt x="72930" y="139499"/>
                    <a:pt x="71209" y="137348"/>
                    <a:pt x="71209" y="120327"/>
                  </a:cubicBezTo>
                  <a:lnTo>
                    <a:pt x="71209" y="14328"/>
                  </a:lnTo>
                  <a:lnTo>
                    <a:pt x="86509" y="14328"/>
                  </a:lnTo>
                  <a:cubicBezTo>
                    <a:pt x="102651" y="14328"/>
                    <a:pt x="106317" y="15843"/>
                    <a:pt x="109778" y="21005"/>
                  </a:cubicBezTo>
                  <a:cubicBezTo>
                    <a:pt x="112359" y="24447"/>
                    <a:pt x="114304" y="29834"/>
                    <a:pt x="116680" y="40178"/>
                  </a:cubicBezTo>
                  <a:lnTo>
                    <a:pt x="122927" y="39523"/>
                  </a:lnTo>
                  <a:cubicBezTo>
                    <a:pt x="121861" y="27028"/>
                    <a:pt x="120776" y="11298"/>
                    <a:pt x="120776" y="1403"/>
                  </a:cubicBezTo>
                  <a:lnTo>
                    <a:pt x="116250" y="14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B8D3304B-DF23-4287-8F47-39DDB6F495AA}"/>
                </a:ext>
              </a:extLst>
            </p:cNvPr>
            <p:cNvSpPr/>
            <p:nvPr/>
          </p:nvSpPr>
          <p:spPr>
            <a:xfrm>
              <a:off x="3248262" y="7789427"/>
              <a:ext cx="132803" cy="142156"/>
            </a:xfrm>
            <a:custGeom>
              <a:avLst/>
              <a:gdLst>
                <a:gd name="connsiteX0" fmla="*/ 84134 w 132803"/>
                <a:gd name="connsiteY0" fmla="*/ 7444 h 142155"/>
                <a:gd name="connsiteX1" fmla="*/ 96628 w 132803"/>
                <a:gd name="connsiteY1" fmla="*/ 21660 h 142155"/>
                <a:gd name="connsiteX2" fmla="*/ 70984 w 132803"/>
                <a:gd name="connsiteY2" fmla="*/ 70143 h 142155"/>
                <a:gd name="connsiteX3" fmla="*/ 42123 w 132803"/>
                <a:gd name="connsiteY3" fmla="*/ 19079 h 142155"/>
                <a:gd name="connsiteX4" fmla="*/ 52897 w 132803"/>
                <a:gd name="connsiteY4" fmla="*/ 7444 h 142155"/>
                <a:gd name="connsiteX5" fmla="*/ 52897 w 132803"/>
                <a:gd name="connsiteY5" fmla="*/ 1403 h 142155"/>
                <a:gd name="connsiteX6" fmla="*/ 1403 w 132803"/>
                <a:gd name="connsiteY6" fmla="*/ 1403 h 142155"/>
                <a:gd name="connsiteX7" fmla="*/ 1403 w 132803"/>
                <a:gd name="connsiteY7" fmla="*/ 7444 h 142155"/>
                <a:gd name="connsiteX8" fmla="*/ 25326 w 132803"/>
                <a:gd name="connsiteY8" fmla="*/ 25756 h 142155"/>
                <a:gd name="connsiteX9" fmla="*/ 52467 w 132803"/>
                <a:gd name="connsiteY9" fmla="*/ 73154 h 142155"/>
                <a:gd name="connsiteX10" fmla="*/ 56993 w 132803"/>
                <a:gd name="connsiteY10" fmla="*/ 85873 h 142155"/>
                <a:gd name="connsiteX11" fmla="*/ 56993 w 132803"/>
                <a:gd name="connsiteY11" fmla="*/ 114529 h 142155"/>
                <a:gd name="connsiteX12" fmla="*/ 35875 w 132803"/>
                <a:gd name="connsiteY12" fmla="*/ 135422 h 142155"/>
                <a:gd name="connsiteX13" fmla="*/ 35875 w 132803"/>
                <a:gd name="connsiteY13" fmla="*/ 141463 h 142155"/>
                <a:gd name="connsiteX14" fmla="*/ 96853 w 132803"/>
                <a:gd name="connsiteY14" fmla="*/ 141463 h 142155"/>
                <a:gd name="connsiteX15" fmla="*/ 96853 w 132803"/>
                <a:gd name="connsiteY15" fmla="*/ 135422 h 142155"/>
                <a:gd name="connsiteX16" fmla="*/ 75305 w 132803"/>
                <a:gd name="connsiteY16" fmla="*/ 114529 h 142155"/>
                <a:gd name="connsiteX17" fmla="*/ 75305 w 132803"/>
                <a:gd name="connsiteY17" fmla="*/ 85237 h 142155"/>
                <a:gd name="connsiteX18" fmla="*/ 78747 w 132803"/>
                <a:gd name="connsiteY18" fmla="*/ 71676 h 142155"/>
                <a:gd name="connsiteX19" fmla="*/ 106112 w 132803"/>
                <a:gd name="connsiteY19" fmla="*/ 24484 h 142155"/>
                <a:gd name="connsiteX20" fmla="*/ 131756 w 132803"/>
                <a:gd name="connsiteY20" fmla="*/ 7463 h 142155"/>
                <a:gd name="connsiteX21" fmla="*/ 131756 w 132803"/>
                <a:gd name="connsiteY21" fmla="*/ 1422 h 142155"/>
                <a:gd name="connsiteX22" fmla="*/ 84152 w 132803"/>
                <a:gd name="connsiteY22" fmla="*/ 1422 h 142155"/>
                <a:gd name="connsiteX23" fmla="*/ 84152 w 132803"/>
                <a:gd name="connsiteY23" fmla="*/ 7463 h 14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803" h="142155">
                  <a:moveTo>
                    <a:pt x="84134" y="7444"/>
                  </a:moveTo>
                  <a:cubicBezTo>
                    <a:pt x="100949" y="9165"/>
                    <a:pt x="101585" y="10886"/>
                    <a:pt x="96628" y="21660"/>
                  </a:cubicBezTo>
                  <a:cubicBezTo>
                    <a:pt x="90605" y="34809"/>
                    <a:pt x="78971" y="55908"/>
                    <a:pt x="70984" y="70143"/>
                  </a:cubicBezTo>
                  <a:cubicBezTo>
                    <a:pt x="61725" y="53982"/>
                    <a:pt x="51176" y="36324"/>
                    <a:pt x="42123" y="19079"/>
                  </a:cubicBezTo>
                  <a:cubicBezTo>
                    <a:pt x="38027" y="11971"/>
                    <a:pt x="37596" y="9390"/>
                    <a:pt x="52897" y="7444"/>
                  </a:cubicBezTo>
                  <a:lnTo>
                    <a:pt x="52897" y="1403"/>
                  </a:lnTo>
                  <a:lnTo>
                    <a:pt x="1403" y="1403"/>
                  </a:lnTo>
                  <a:lnTo>
                    <a:pt x="1403" y="7444"/>
                  </a:lnTo>
                  <a:cubicBezTo>
                    <a:pt x="14328" y="8735"/>
                    <a:pt x="16703" y="11111"/>
                    <a:pt x="25326" y="25756"/>
                  </a:cubicBezTo>
                  <a:cubicBezTo>
                    <a:pt x="37166" y="45789"/>
                    <a:pt x="44929" y="59799"/>
                    <a:pt x="52467" y="73154"/>
                  </a:cubicBezTo>
                  <a:cubicBezTo>
                    <a:pt x="56133" y="79607"/>
                    <a:pt x="56993" y="81552"/>
                    <a:pt x="56993" y="85873"/>
                  </a:cubicBezTo>
                  <a:lnTo>
                    <a:pt x="56993" y="114529"/>
                  </a:lnTo>
                  <a:cubicBezTo>
                    <a:pt x="56993" y="132841"/>
                    <a:pt x="55048" y="134131"/>
                    <a:pt x="35875" y="135422"/>
                  </a:cubicBezTo>
                  <a:lnTo>
                    <a:pt x="35875" y="141463"/>
                  </a:lnTo>
                  <a:lnTo>
                    <a:pt x="96853" y="141463"/>
                  </a:lnTo>
                  <a:lnTo>
                    <a:pt x="96853" y="135422"/>
                  </a:lnTo>
                  <a:cubicBezTo>
                    <a:pt x="77044" y="134131"/>
                    <a:pt x="75305" y="132635"/>
                    <a:pt x="75305" y="114529"/>
                  </a:cubicBezTo>
                  <a:lnTo>
                    <a:pt x="75305" y="85237"/>
                  </a:lnTo>
                  <a:cubicBezTo>
                    <a:pt x="75305" y="79626"/>
                    <a:pt x="75960" y="77269"/>
                    <a:pt x="78747" y="71676"/>
                  </a:cubicBezTo>
                  <a:cubicBezTo>
                    <a:pt x="89090" y="52710"/>
                    <a:pt x="96404" y="40215"/>
                    <a:pt x="106112" y="24484"/>
                  </a:cubicBezTo>
                  <a:cubicBezTo>
                    <a:pt x="114510" y="11335"/>
                    <a:pt x="116886" y="9184"/>
                    <a:pt x="131756" y="7463"/>
                  </a:cubicBezTo>
                  <a:lnTo>
                    <a:pt x="131756" y="1422"/>
                  </a:lnTo>
                  <a:lnTo>
                    <a:pt x="84152" y="1422"/>
                  </a:lnTo>
                  <a:lnTo>
                    <a:pt x="84152" y="74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2008948D-764A-4C20-ACA8-6A8476AB4BAE}"/>
                </a:ext>
              </a:extLst>
            </p:cNvPr>
            <p:cNvSpPr/>
            <p:nvPr/>
          </p:nvSpPr>
          <p:spPr>
            <a:xfrm>
              <a:off x="499665" y="7559359"/>
              <a:ext cx="155249" cy="196399"/>
            </a:xfrm>
            <a:custGeom>
              <a:avLst/>
              <a:gdLst>
                <a:gd name="connsiteX0" fmla="*/ 73940 w 155248"/>
                <a:gd name="connsiteY0" fmla="*/ 1403 h 196399"/>
                <a:gd name="connsiteX1" fmla="*/ 3554 w 155248"/>
                <a:gd name="connsiteY1" fmla="*/ 42160 h 196399"/>
                <a:gd name="connsiteX2" fmla="*/ 8230 w 155248"/>
                <a:gd name="connsiteY2" fmla="*/ 48127 h 196399"/>
                <a:gd name="connsiteX3" fmla="*/ 59574 w 155248"/>
                <a:gd name="connsiteY3" fmla="*/ 20556 h 196399"/>
                <a:gd name="connsiteX4" fmla="*/ 125695 w 155248"/>
                <a:gd name="connsiteY4" fmla="*/ 114229 h 196399"/>
                <a:gd name="connsiteX5" fmla="*/ 11335 w 155248"/>
                <a:gd name="connsiteY5" fmla="*/ 117783 h 196399"/>
                <a:gd name="connsiteX6" fmla="*/ 1403 w 155248"/>
                <a:gd name="connsiteY6" fmla="*/ 131232 h 196399"/>
                <a:gd name="connsiteX7" fmla="*/ 66158 w 155248"/>
                <a:gd name="connsiteY7" fmla="*/ 195090 h 196399"/>
                <a:gd name="connsiteX8" fmla="*/ 129623 w 155248"/>
                <a:gd name="connsiteY8" fmla="*/ 164414 h 196399"/>
                <a:gd name="connsiteX9" fmla="*/ 153883 w 155248"/>
                <a:gd name="connsiteY9" fmla="*/ 90886 h 196399"/>
                <a:gd name="connsiteX10" fmla="*/ 73921 w 155248"/>
                <a:gd name="connsiteY10" fmla="*/ 1403 h 196399"/>
                <a:gd name="connsiteX11" fmla="*/ 72181 w 155248"/>
                <a:gd name="connsiteY11" fmla="*/ 182614 h 196399"/>
                <a:gd name="connsiteX12" fmla="*/ 30545 w 155248"/>
                <a:gd name="connsiteY12" fmla="*/ 136282 h 196399"/>
                <a:gd name="connsiteX13" fmla="*/ 40907 w 155248"/>
                <a:gd name="connsiteY13" fmla="*/ 127884 h 196399"/>
                <a:gd name="connsiteX14" fmla="*/ 121861 w 155248"/>
                <a:gd name="connsiteY14" fmla="*/ 127884 h 196399"/>
                <a:gd name="connsiteX15" fmla="*/ 72181 w 155248"/>
                <a:gd name="connsiteY15" fmla="*/ 182632 h 19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48" h="196399">
                  <a:moveTo>
                    <a:pt x="73940" y="1403"/>
                  </a:moveTo>
                  <a:cubicBezTo>
                    <a:pt x="60547" y="1403"/>
                    <a:pt x="30769" y="8960"/>
                    <a:pt x="3554" y="42160"/>
                  </a:cubicBezTo>
                  <a:lnTo>
                    <a:pt x="8230" y="48127"/>
                  </a:lnTo>
                  <a:cubicBezTo>
                    <a:pt x="23381" y="32172"/>
                    <a:pt x="42385" y="22202"/>
                    <a:pt x="59574" y="20556"/>
                  </a:cubicBezTo>
                  <a:cubicBezTo>
                    <a:pt x="95356" y="17115"/>
                    <a:pt x="138265" y="44910"/>
                    <a:pt x="125695" y="114229"/>
                  </a:cubicBezTo>
                  <a:cubicBezTo>
                    <a:pt x="74314" y="115913"/>
                    <a:pt x="18667" y="116530"/>
                    <a:pt x="11335" y="117783"/>
                  </a:cubicBezTo>
                  <a:cubicBezTo>
                    <a:pt x="3554" y="119467"/>
                    <a:pt x="1403" y="122834"/>
                    <a:pt x="1403" y="131232"/>
                  </a:cubicBezTo>
                  <a:cubicBezTo>
                    <a:pt x="1403" y="164003"/>
                    <a:pt x="30339" y="195090"/>
                    <a:pt x="66158" y="195090"/>
                  </a:cubicBezTo>
                  <a:cubicBezTo>
                    <a:pt x="88604" y="195090"/>
                    <a:pt x="111929" y="183755"/>
                    <a:pt x="129623" y="164414"/>
                  </a:cubicBezTo>
                  <a:cubicBezTo>
                    <a:pt x="147318" y="145504"/>
                    <a:pt x="153883" y="119878"/>
                    <a:pt x="153883" y="90886"/>
                  </a:cubicBezTo>
                  <a:cubicBezTo>
                    <a:pt x="153883" y="43414"/>
                    <a:pt x="127042" y="1403"/>
                    <a:pt x="73921" y="1403"/>
                  </a:cubicBezTo>
                  <a:close/>
                  <a:moveTo>
                    <a:pt x="72181" y="182614"/>
                  </a:moveTo>
                  <a:cubicBezTo>
                    <a:pt x="48426" y="182614"/>
                    <a:pt x="30115" y="158129"/>
                    <a:pt x="30545" y="136282"/>
                  </a:cubicBezTo>
                  <a:cubicBezTo>
                    <a:pt x="30545" y="130409"/>
                    <a:pt x="33126" y="127884"/>
                    <a:pt x="40907" y="127884"/>
                  </a:cubicBezTo>
                  <a:cubicBezTo>
                    <a:pt x="65953" y="127042"/>
                    <a:pt x="97676" y="127884"/>
                    <a:pt x="121861" y="127884"/>
                  </a:cubicBezTo>
                  <a:cubicBezTo>
                    <a:pt x="117952" y="165686"/>
                    <a:pt x="92046" y="182632"/>
                    <a:pt x="72181" y="1826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40467761-A9D0-4203-A2B0-E3AD05E82087}"/>
                </a:ext>
              </a:extLst>
            </p:cNvPr>
            <p:cNvSpPr/>
            <p:nvPr/>
          </p:nvSpPr>
          <p:spPr>
            <a:xfrm>
              <a:off x="313665" y="7561342"/>
              <a:ext cx="168342" cy="192658"/>
            </a:xfrm>
            <a:custGeom>
              <a:avLst/>
              <a:gdLst>
                <a:gd name="connsiteX0" fmla="*/ 168660 w 168342"/>
                <a:gd name="connsiteY0" fmla="*/ 141015 h 192658"/>
                <a:gd name="connsiteX1" fmla="*/ 160561 w 168342"/>
                <a:gd name="connsiteY1" fmla="*/ 137947 h 192658"/>
                <a:gd name="connsiteX2" fmla="*/ 103044 w 168342"/>
                <a:gd name="connsiteY2" fmla="*/ 181230 h 192658"/>
                <a:gd name="connsiteX3" fmla="*/ 29890 w 168342"/>
                <a:gd name="connsiteY3" fmla="*/ 93280 h 192658"/>
                <a:gd name="connsiteX4" fmla="*/ 101361 w 168342"/>
                <a:gd name="connsiteY4" fmla="*/ 11466 h 192658"/>
                <a:gd name="connsiteX5" fmla="*/ 155529 w 168342"/>
                <a:gd name="connsiteY5" fmla="*/ 53065 h 192658"/>
                <a:gd name="connsiteX6" fmla="*/ 163909 w 168342"/>
                <a:gd name="connsiteY6" fmla="*/ 51101 h 192658"/>
                <a:gd name="connsiteX7" fmla="*/ 158316 w 168342"/>
                <a:gd name="connsiteY7" fmla="*/ 8941 h 192658"/>
                <a:gd name="connsiteX8" fmla="*/ 108899 w 168342"/>
                <a:gd name="connsiteY8" fmla="*/ 1403 h 192658"/>
                <a:gd name="connsiteX9" fmla="*/ 1403 w 168342"/>
                <a:gd name="connsiteY9" fmla="*/ 98854 h 192658"/>
                <a:gd name="connsiteX10" fmla="*/ 101361 w 168342"/>
                <a:gd name="connsiteY10" fmla="*/ 191274 h 192658"/>
                <a:gd name="connsiteX11" fmla="*/ 152742 w 168342"/>
                <a:gd name="connsiteY11" fmla="*/ 183736 h 192658"/>
                <a:gd name="connsiteX12" fmla="*/ 168660 w 168342"/>
                <a:gd name="connsiteY12" fmla="*/ 141015 h 19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342" h="192658">
                  <a:moveTo>
                    <a:pt x="168660" y="141015"/>
                  </a:moveTo>
                  <a:lnTo>
                    <a:pt x="160561" y="137947"/>
                  </a:lnTo>
                  <a:cubicBezTo>
                    <a:pt x="146607" y="165873"/>
                    <a:pt x="131531" y="181230"/>
                    <a:pt x="103044" y="181230"/>
                  </a:cubicBezTo>
                  <a:cubicBezTo>
                    <a:pt x="60603" y="181230"/>
                    <a:pt x="29890" y="145485"/>
                    <a:pt x="29890" y="93280"/>
                  </a:cubicBezTo>
                  <a:cubicBezTo>
                    <a:pt x="29890" y="50839"/>
                    <a:pt x="54730" y="11466"/>
                    <a:pt x="101361" y="11466"/>
                  </a:cubicBezTo>
                  <a:cubicBezTo>
                    <a:pt x="131513" y="11466"/>
                    <a:pt x="148272" y="23474"/>
                    <a:pt x="155529" y="53065"/>
                  </a:cubicBezTo>
                  <a:lnTo>
                    <a:pt x="163909" y="51101"/>
                  </a:lnTo>
                  <a:cubicBezTo>
                    <a:pt x="162226" y="36025"/>
                    <a:pt x="160561" y="24859"/>
                    <a:pt x="158316" y="8941"/>
                  </a:cubicBezTo>
                  <a:cubicBezTo>
                    <a:pt x="150498" y="7538"/>
                    <a:pt x="131513" y="1403"/>
                    <a:pt x="108899" y="1403"/>
                  </a:cubicBezTo>
                  <a:cubicBezTo>
                    <a:pt x="46631" y="1403"/>
                    <a:pt x="1403" y="40215"/>
                    <a:pt x="1403" y="98854"/>
                  </a:cubicBezTo>
                  <a:cubicBezTo>
                    <a:pt x="1403" y="143240"/>
                    <a:pt x="31835" y="191274"/>
                    <a:pt x="101361" y="191274"/>
                  </a:cubicBezTo>
                  <a:cubicBezTo>
                    <a:pt x="121468" y="191274"/>
                    <a:pt x="144924" y="185681"/>
                    <a:pt x="152742" y="183736"/>
                  </a:cubicBezTo>
                  <a:cubicBezTo>
                    <a:pt x="157774" y="174515"/>
                    <a:pt x="164751" y="153865"/>
                    <a:pt x="168660" y="141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28F6D579-3AB0-4368-80A7-8315C31A056B}"/>
                </a:ext>
              </a:extLst>
            </p:cNvPr>
            <p:cNvSpPr/>
            <p:nvPr/>
          </p:nvSpPr>
          <p:spPr>
            <a:xfrm>
              <a:off x="662526" y="7558555"/>
              <a:ext cx="158990" cy="190788"/>
            </a:xfrm>
            <a:custGeom>
              <a:avLst/>
              <a:gdLst>
                <a:gd name="connsiteX0" fmla="*/ 18424 w 158989"/>
                <a:gd name="connsiteY0" fmla="*/ 26823 h 190787"/>
                <a:gd name="connsiteX1" fmla="*/ 50821 w 158989"/>
                <a:gd name="connsiteY1" fmla="*/ 18162 h 190787"/>
                <a:gd name="connsiteX2" fmla="*/ 68122 w 158989"/>
                <a:gd name="connsiteY2" fmla="*/ 18162 h 190787"/>
                <a:gd name="connsiteX3" fmla="*/ 68122 w 158989"/>
                <a:gd name="connsiteY3" fmla="*/ 155529 h 190787"/>
                <a:gd name="connsiteX4" fmla="*/ 40477 w 158989"/>
                <a:gd name="connsiteY4" fmla="*/ 182053 h 190787"/>
                <a:gd name="connsiteX5" fmla="*/ 40477 w 158989"/>
                <a:gd name="connsiteY5" fmla="*/ 189871 h 190787"/>
                <a:gd name="connsiteX6" fmla="*/ 120608 w 158989"/>
                <a:gd name="connsiteY6" fmla="*/ 189871 h 190787"/>
                <a:gd name="connsiteX7" fmla="*/ 120608 w 158989"/>
                <a:gd name="connsiteY7" fmla="*/ 182053 h 190787"/>
                <a:gd name="connsiteX8" fmla="*/ 91840 w 158989"/>
                <a:gd name="connsiteY8" fmla="*/ 155529 h 190787"/>
                <a:gd name="connsiteX9" fmla="*/ 91840 w 158989"/>
                <a:gd name="connsiteY9" fmla="*/ 18162 h 190787"/>
                <a:gd name="connsiteX10" fmla="*/ 111667 w 158989"/>
                <a:gd name="connsiteY10" fmla="*/ 18162 h 190787"/>
                <a:gd name="connsiteX11" fmla="*/ 141819 w 158989"/>
                <a:gd name="connsiteY11" fmla="*/ 26823 h 190787"/>
                <a:gd name="connsiteX12" fmla="*/ 150760 w 158989"/>
                <a:gd name="connsiteY12" fmla="*/ 51662 h 190787"/>
                <a:gd name="connsiteX13" fmla="*/ 158859 w 158989"/>
                <a:gd name="connsiteY13" fmla="*/ 50821 h 190787"/>
                <a:gd name="connsiteX14" fmla="*/ 156072 w 158989"/>
                <a:gd name="connsiteY14" fmla="*/ 1403 h 190787"/>
                <a:gd name="connsiteX15" fmla="*/ 150217 w 158989"/>
                <a:gd name="connsiteY15" fmla="*/ 1403 h 190787"/>
                <a:gd name="connsiteX16" fmla="*/ 135983 w 158989"/>
                <a:gd name="connsiteY16" fmla="*/ 8380 h 190787"/>
                <a:gd name="connsiteX17" fmla="*/ 25700 w 158989"/>
                <a:gd name="connsiteY17" fmla="*/ 8380 h 190787"/>
                <a:gd name="connsiteX18" fmla="*/ 10344 w 158989"/>
                <a:gd name="connsiteY18" fmla="*/ 1403 h 190787"/>
                <a:gd name="connsiteX19" fmla="*/ 4751 w 158989"/>
                <a:gd name="connsiteY19" fmla="*/ 1403 h 190787"/>
                <a:gd name="connsiteX20" fmla="*/ 1403 w 158989"/>
                <a:gd name="connsiteY20" fmla="*/ 51662 h 190787"/>
                <a:gd name="connsiteX21" fmla="*/ 9502 w 158989"/>
                <a:gd name="connsiteY21" fmla="*/ 51662 h 190787"/>
                <a:gd name="connsiteX22" fmla="*/ 18443 w 158989"/>
                <a:gd name="connsiteY22" fmla="*/ 26823 h 19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989" h="190787">
                  <a:moveTo>
                    <a:pt x="18424" y="26823"/>
                  </a:moveTo>
                  <a:cubicBezTo>
                    <a:pt x="22053" y="20407"/>
                    <a:pt x="27646" y="18162"/>
                    <a:pt x="50821" y="18162"/>
                  </a:cubicBezTo>
                  <a:lnTo>
                    <a:pt x="68122" y="18162"/>
                  </a:lnTo>
                  <a:lnTo>
                    <a:pt x="68122" y="155529"/>
                  </a:lnTo>
                  <a:cubicBezTo>
                    <a:pt x="68122" y="177582"/>
                    <a:pt x="65897" y="180388"/>
                    <a:pt x="40477" y="182053"/>
                  </a:cubicBezTo>
                  <a:lnTo>
                    <a:pt x="40477" y="189871"/>
                  </a:lnTo>
                  <a:lnTo>
                    <a:pt x="120608" y="189871"/>
                  </a:lnTo>
                  <a:lnTo>
                    <a:pt x="120608" y="182053"/>
                  </a:lnTo>
                  <a:cubicBezTo>
                    <a:pt x="94085" y="180369"/>
                    <a:pt x="91840" y="177582"/>
                    <a:pt x="91840" y="155529"/>
                  </a:cubicBezTo>
                  <a:lnTo>
                    <a:pt x="91840" y="18162"/>
                  </a:lnTo>
                  <a:lnTo>
                    <a:pt x="111667" y="18162"/>
                  </a:lnTo>
                  <a:cubicBezTo>
                    <a:pt x="132616" y="18162"/>
                    <a:pt x="137349" y="20126"/>
                    <a:pt x="141819" y="26823"/>
                  </a:cubicBezTo>
                  <a:cubicBezTo>
                    <a:pt x="145167" y="31293"/>
                    <a:pt x="147673" y="38270"/>
                    <a:pt x="150760" y="51662"/>
                  </a:cubicBezTo>
                  <a:lnTo>
                    <a:pt x="158859" y="50821"/>
                  </a:lnTo>
                  <a:cubicBezTo>
                    <a:pt x="157456" y="34622"/>
                    <a:pt x="156072" y="14253"/>
                    <a:pt x="156072" y="1403"/>
                  </a:cubicBezTo>
                  <a:lnTo>
                    <a:pt x="150217" y="1403"/>
                  </a:lnTo>
                  <a:cubicBezTo>
                    <a:pt x="145747" y="6715"/>
                    <a:pt x="143521" y="8380"/>
                    <a:pt x="135983" y="8380"/>
                  </a:cubicBezTo>
                  <a:lnTo>
                    <a:pt x="25700" y="8380"/>
                  </a:lnTo>
                  <a:cubicBezTo>
                    <a:pt x="17882" y="8380"/>
                    <a:pt x="14253" y="7819"/>
                    <a:pt x="10344" y="1403"/>
                  </a:cubicBezTo>
                  <a:lnTo>
                    <a:pt x="4751" y="1403"/>
                  </a:lnTo>
                  <a:cubicBezTo>
                    <a:pt x="4190" y="16759"/>
                    <a:pt x="2787" y="34903"/>
                    <a:pt x="1403" y="51662"/>
                  </a:cubicBezTo>
                  <a:lnTo>
                    <a:pt x="9502" y="51662"/>
                  </a:lnTo>
                  <a:cubicBezTo>
                    <a:pt x="12850" y="39373"/>
                    <a:pt x="15095" y="31555"/>
                    <a:pt x="18443" y="26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8BC7701A-474A-4EA2-8AF0-FB9582A1EC21}"/>
                </a:ext>
              </a:extLst>
            </p:cNvPr>
            <p:cNvSpPr/>
            <p:nvPr/>
          </p:nvSpPr>
          <p:spPr>
            <a:xfrm>
              <a:off x="838163" y="7565550"/>
              <a:ext cx="142156" cy="183306"/>
            </a:xfrm>
            <a:custGeom>
              <a:avLst/>
              <a:gdLst>
                <a:gd name="connsiteX0" fmla="*/ 115875 w 142155"/>
                <a:gd name="connsiteY0" fmla="*/ 171428 h 183305"/>
                <a:gd name="connsiteX1" fmla="*/ 141276 w 142155"/>
                <a:gd name="connsiteY1" fmla="*/ 126200 h 183305"/>
                <a:gd name="connsiteX2" fmla="*/ 75941 w 142155"/>
                <a:gd name="connsiteY2" fmla="*/ 76783 h 183305"/>
                <a:gd name="connsiteX3" fmla="*/ 48857 w 142155"/>
                <a:gd name="connsiteY3" fmla="*/ 77624 h 183305"/>
                <a:gd name="connsiteX4" fmla="*/ 48857 w 142155"/>
                <a:gd name="connsiteY4" fmla="*/ 20949 h 183305"/>
                <a:gd name="connsiteX5" fmla="*/ 58901 w 142155"/>
                <a:gd name="connsiteY5" fmla="*/ 11185 h 183305"/>
                <a:gd name="connsiteX6" fmla="*/ 79289 w 142155"/>
                <a:gd name="connsiteY6" fmla="*/ 11185 h 183305"/>
                <a:gd name="connsiteX7" fmla="*/ 106935 w 142155"/>
                <a:gd name="connsiteY7" fmla="*/ 18162 h 183305"/>
                <a:gd name="connsiteX8" fmla="*/ 116156 w 142155"/>
                <a:gd name="connsiteY8" fmla="*/ 42460 h 183305"/>
                <a:gd name="connsiteX9" fmla="*/ 124536 w 142155"/>
                <a:gd name="connsiteY9" fmla="*/ 40776 h 183305"/>
                <a:gd name="connsiteX10" fmla="*/ 121468 w 142155"/>
                <a:gd name="connsiteY10" fmla="*/ 1403 h 183305"/>
                <a:gd name="connsiteX11" fmla="*/ 3086 w 142155"/>
                <a:gd name="connsiteY11" fmla="*/ 1403 h 183305"/>
                <a:gd name="connsiteX12" fmla="*/ 3086 w 142155"/>
                <a:gd name="connsiteY12" fmla="*/ 8941 h 183305"/>
                <a:gd name="connsiteX13" fmla="*/ 25420 w 142155"/>
                <a:gd name="connsiteY13" fmla="*/ 34080 h 183305"/>
                <a:gd name="connsiteX14" fmla="*/ 25420 w 142155"/>
                <a:gd name="connsiteY14" fmla="*/ 147991 h 183305"/>
                <a:gd name="connsiteX15" fmla="*/ 1403 w 142155"/>
                <a:gd name="connsiteY15" fmla="*/ 175356 h 183305"/>
                <a:gd name="connsiteX16" fmla="*/ 1403 w 142155"/>
                <a:gd name="connsiteY16" fmla="*/ 182894 h 183305"/>
                <a:gd name="connsiteX17" fmla="*/ 60323 w 142155"/>
                <a:gd name="connsiteY17" fmla="*/ 182894 h 183305"/>
                <a:gd name="connsiteX18" fmla="*/ 115894 w 142155"/>
                <a:gd name="connsiteY18" fmla="*/ 171447 h 183305"/>
                <a:gd name="connsiteX19" fmla="*/ 48857 w 142155"/>
                <a:gd name="connsiteY19" fmla="*/ 145186 h 183305"/>
                <a:gd name="connsiteX20" fmla="*/ 48857 w 142155"/>
                <a:gd name="connsiteY20" fmla="*/ 87388 h 183305"/>
                <a:gd name="connsiteX21" fmla="*/ 65897 w 142155"/>
                <a:gd name="connsiteY21" fmla="*/ 87108 h 183305"/>
                <a:gd name="connsiteX22" fmla="*/ 114192 w 142155"/>
                <a:gd name="connsiteY22" fmla="*/ 129268 h 183305"/>
                <a:gd name="connsiteX23" fmla="*/ 72032 w 142155"/>
                <a:gd name="connsiteY23" fmla="*/ 172831 h 183305"/>
                <a:gd name="connsiteX24" fmla="*/ 48857 w 142155"/>
                <a:gd name="connsiteY24" fmla="*/ 145186 h 18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2155" h="183305">
                  <a:moveTo>
                    <a:pt x="115875" y="171428"/>
                  </a:moveTo>
                  <a:cubicBezTo>
                    <a:pt x="131513" y="162207"/>
                    <a:pt x="141276" y="148534"/>
                    <a:pt x="141276" y="126200"/>
                  </a:cubicBezTo>
                  <a:cubicBezTo>
                    <a:pt x="141276" y="96610"/>
                    <a:pt x="120888" y="76783"/>
                    <a:pt x="75941" y="76783"/>
                  </a:cubicBezTo>
                  <a:cubicBezTo>
                    <a:pt x="66720" y="76783"/>
                    <a:pt x="58078" y="77344"/>
                    <a:pt x="48857" y="77624"/>
                  </a:cubicBezTo>
                  <a:lnTo>
                    <a:pt x="48857" y="20949"/>
                  </a:lnTo>
                  <a:cubicBezTo>
                    <a:pt x="48857" y="11466"/>
                    <a:pt x="49979" y="11185"/>
                    <a:pt x="58901" y="11185"/>
                  </a:cubicBezTo>
                  <a:lnTo>
                    <a:pt x="79289" y="11185"/>
                  </a:lnTo>
                  <a:cubicBezTo>
                    <a:pt x="94365" y="11185"/>
                    <a:pt x="102184" y="12588"/>
                    <a:pt x="106935" y="18162"/>
                  </a:cubicBezTo>
                  <a:cubicBezTo>
                    <a:pt x="110844" y="22913"/>
                    <a:pt x="113350" y="30171"/>
                    <a:pt x="116156" y="42460"/>
                  </a:cubicBezTo>
                  <a:lnTo>
                    <a:pt x="124536" y="40776"/>
                  </a:lnTo>
                  <a:cubicBezTo>
                    <a:pt x="123152" y="27664"/>
                    <a:pt x="121749" y="6715"/>
                    <a:pt x="121468" y="1403"/>
                  </a:cubicBezTo>
                  <a:lnTo>
                    <a:pt x="3086" y="1403"/>
                  </a:lnTo>
                  <a:lnTo>
                    <a:pt x="3086" y="8941"/>
                  </a:lnTo>
                  <a:cubicBezTo>
                    <a:pt x="23194" y="10624"/>
                    <a:pt x="25420" y="12008"/>
                    <a:pt x="25420" y="34080"/>
                  </a:cubicBezTo>
                  <a:lnTo>
                    <a:pt x="25420" y="147991"/>
                  </a:lnTo>
                  <a:cubicBezTo>
                    <a:pt x="25420" y="172289"/>
                    <a:pt x="23194" y="173673"/>
                    <a:pt x="1403" y="175356"/>
                  </a:cubicBezTo>
                  <a:lnTo>
                    <a:pt x="1403" y="182894"/>
                  </a:lnTo>
                  <a:lnTo>
                    <a:pt x="60323" y="182894"/>
                  </a:lnTo>
                  <a:cubicBezTo>
                    <a:pt x="82095" y="182894"/>
                    <a:pt x="101922" y="179546"/>
                    <a:pt x="115894" y="171447"/>
                  </a:cubicBezTo>
                  <a:close/>
                  <a:moveTo>
                    <a:pt x="48857" y="145186"/>
                  </a:moveTo>
                  <a:lnTo>
                    <a:pt x="48857" y="87388"/>
                  </a:lnTo>
                  <a:cubicBezTo>
                    <a:pt x="54169" y="87108"/>
                    <a:pt x="59743" y="87108"/>
                    <a:pt x="65897" y="87108"/>
                  </a:cubicBezTo>
                  <a:cubicBezTo>
                    <a:pt x="96049" y="87108"/>
                    <a:pt x="114192" y="99116"/>
                    <a:pt x="114192" y="129268"/>
                  </a:cubicBezTo>
                  <a:cubicBezTo>
                    <a:pt x="114192" y="161926"/>
                    <a:pt x="93243" y="172831"/>
                    <a:pt x="72032" y="172831"/>
                  </a:cubicBezTo>
                  <a:cubicBezTo>
                    <a:pt x="52485" y="172831"/>
                    <a:pt x="48857" y="168080"/>
                    <a:pt x="48857" y="145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D1105E35-A311-4796-A705-C3EBAE206D5D}"/>
                </a:ext>
              </a:extLst>
            </p:cNvPr>
            <p:cNvSpPr/>
            <p:nvPr/>
          </p:nvSpPr>
          <p:spPr>
            <a:xfrm>
              <a:off x="989484" y="7561342"/>
              <a:ext cx="183306" cy="187047"/>
            </a:xfrm>
            <a:custGeom>
              <a:avLst/>
              <a:gdLst>
                <a:gd name="connsiteX0" fmla="*/ 62006 w 183305"/>
                <a:gd name="connsiteY0" fmla="*/ 179284 h 187046"/>
                <a:gd name="connsiteX1" fmla="*/ 44704 w 183305"/>
                <a:gd name="connsiteY1" fmla="*/ 156951 h 187046"/>
                <a:gd name="connsiteX2" fmla="*/ 56993 w 183305"/>
                <a:gd name="connsiteY2" fmla="*/ 120926 h 187046"/>
                <a:gd name="connsiteX3" fmla="*/ 116455 w 183305"/>
                <a:gd name="connsiteY3" fmla="*/ 120926 h 187046"/>
                <a:gd name="connsiteX4" fmla="*/ 131812 w 183305"/>
                <a:gd name="connsiteY4" fmla="*/ 163909 h 187046"/>
                <a:gd name="connsiteX5" fmla="*/ 115333 w 183305"/>
                <a:gd name="connsiteY5" fmla="*/ 179266 h 187046"/>
                <a:gd name="connsiteX6" fmla="*/ 115333 w 183305"/>
                <a:gd name="connsiteY6" fmla="*/ 187084 h 187046"/>
                <a:gd name="connsiteX7" fmla="*/ 183736 w 183305"/>
                <a:gd name="connsiteY7" fmla="*/ 187084 h 187046"/>
                <a:gd name="connsiteX8" fmla="*/ 183736 w 183305"/>
                <a:gd name="connsiteY8" fmla="*/ 179266 h 187046"/>
                <a:gd name="connsiteX9" fmla="*/ 153023 w 183305"/>
                <a:gd name="connsiteY9" fmla="*/ 151059 h 187046"/>
                <a:gd name="connsiteX10" fmla="*/ 99135 w 183305"/>
                <a:gd name="connsiteY10" fmla="*/ 1403 h 187046"/>
                <a:gd name="connsiteX11" fmla="*/ 90475 w 183305"/>
                <a:gd name="connsiteY11" fmla="*/ 3909 h 187046"/>
                <a:gd name="connsiteX12" fmla="*/ 32677 w 183305"/>
                <a:gd name="connsiteY12" fmla="*/ 150498 h 187046"/>
                <a:gd name="connsiteX13" fmla="*/ 1403 w 183305"/>
                <a:gd name="connsiteY13" fmla="*/ 179266 h 187046"/>
                <a:gd name="connsiteX14" fmla="*/ 1403 w 183305"/>
                <a:gd name="connsiteY14" fmla="*/ 187084 h 187046"/>
                <a:gd name="connsiteX15" fmla="*/ 61987 w 183305"/>
                <a:gd name="connsiteY15" fmla="*/ 187084 h 187046"/>
                <a:gd name="connsiteX16" fmla="*/ 61987 w 183305"/>
                <a:gd name="connsiteY16" fmla="*/ 179266 h 187046"/>
                <a:gd name="connsiteX17" fmla="*/ 87426 w 183305"/>
                <a:gd name="connsiteY17" fmla="*/ 37709 h 187046"/>
                <a:gd name="connsiteX18" fmla="*/ 87987 w 183305"/>
                <a:gd name="connsiteY18" fmla="*/ 37709 h 187046"/>
                <a:gd name="connsiteX19" fmla="*/ 112565 w 183305"/>
                <a:gd name="connsiteY19" fmla="*/ 108899 h 187046"/>
                <a:gd name="connsiteX20" fmla="*/ 61183 w 183305"/>
                <a:gd name="connsiteY20" fmla="*/ 108899 h 187046"/>
                <a:gd name="connsiteX21" fmla="*/ 87426 w 183305"/>
                <a:gd name="connsiteY21" fmla="*/ 37709 h 18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305" h="187046">
                  <a:moveTo>
                    <a:pt x="62006" y="179284"/>
                  </a:moveTo>
                  <a:cubicBezTo>
                    <a:pt x="41057" y="177320"/>
                    <a:pt x="38550" y="174533"/>
                    <a:pt x="44704" y="156951"/>
                  </a:cubicBezTo>
                  <a:cubicBezTo>
                    <a:pt x="48333" y="145223"/>
                    <a:pt x="52523" y="133495"/>
                    <a:pt x="56993" y="120926"/>
                  </a:cubicBezTo>
                  <a:lnTo>
                    <a:pt x="116455" y="120926"/>
                  </a:lnTo>
                  <a:cubicBezTo>
                    <a:pt x="122591" y="137947"/>
                    <a:pt x="128183" y="153023"/>
                    <a:pt x="131812" y="163909"/>
                  </a:cubicBezTo>
                  <a:cubicBezTo>
                    <a:pt x="135441" y="174795"/>
                    <a:pt x="132934" y="177040"/>
                    <a:pt x="115333" y="179266"/>
                  </a:cubicBezTo>
                  <a:lnTo>
                    <a:pt x="115333" y="187084"/>
                  </a:lnTo>
                  <a:lnTo>
                    <a:pt x="183736" y="187084"/>
                  </a:lnTo>
                  <a:lnTo>
                    <a:pt x="183736" y="179266"/>
                  </a:lnTo>
                  <a:cubicBezTo>
                    <a:pt x="165593" y="177582"/>
                    <a:pt x="161964" y="175076"/>
                    <a:pt x="153023" y="151059"/>
                  </a:cubicBezTo>
                  <a:cubicBezTo>
                    <a:pt x="135160" y="102483"/>
                    <a:pt x="116455" y="49418"/>
                    <a:pt x="99135" y="1403"/>
                  </a:cubicBezTo>
                  <a:lnTo>
                    <a:pt x="90475" y="3909"/>
                  </a:lnTo>
                  <a:lnTo>
                    <a:pt x="32677" y="150498"/>
                  </a:lnTo>
                  <a:cubicBezTo>
                    <a:pt x="22895" y="175076"/>
                    <a:pt x="18985" y="176741"/>
                    <a:pt x="1403" y="179266"/>
                  </a:cubicBezTo>
                  <a:lnTo>
                    <a:pt x="1403" y="187084"/>
                  </a:lnTo>
                  <a:lnTo>
                    <a:pt x="61987" y="187084"/>
                  </a:lnTo>
                  <a:lnTo>
                    <a:pt x="61987" y="179266"/>
                  </a:lnTo>
                  <a:close/>
                  <a:moveTo>
                    <a:pt x="87426" y="37709"/>
                  </a:moveTo>
                  <a:lnTo>
                    <a:pt x="87987" y="37709"/>
                  </a:lnTo>
                  <a:lnTo>
                    <a:pt x="112565" y="108899"/>
                  </a:lnTo>
                  <a:lnTo>
                    <a:pt x="61183" y="108899"/>
                  </a:lnTo>
                  <a:cubicBezTo>
                    <a:pt x="69563" y="86004"/>
                    <a:pt x="78485" y="61707"/>
                    <a:pt x="87426" y="37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8AC3485B-2888-4F8D-A0DF-A96706415ACF}"/>
                </a:ext>
              </a:extLst>
            </p:cNvPr>
            <p:cNvSpPr/>
            <p:nvPr/>
          </p:nvSpPr>
          <p:spPr>
            <a:xfrm>
              <a:off x="1190316" y="7565569"/>
              <a:ext cx="145897" cy="183306"/>
            </a:xfrm>
            <a:custGeom>
              <a:avLst/>
              <a:gdLst>
                <a:gd name="connsiteX0" fmla="*/ 145710 w 145896"/>
                <a:gd name="connsiteY0" fmla="*/ 138751 h 183305"/>
                <a:gd name="connsiteX1" fmla="*/ 137330 w 145896"/>
                <a:gd name="connsiteY1" fmla="*/ 137629 h 183305"/>
                <a:gd name="connsiteX2" fmla="*/ 123638 w 145896"/>
                <a:gd name="connsiteY2" fmla="*/ 163872 h 183305"/>
                <a:gd name="connsiteX3" fmla="*/ 88454 w 145896"/>
                <a:gd name="connsiteY3" fmla="*/ 173374 h 183305"/>
                <a:gd name="connsiteX4" fmla="*/ 59425 w 145896"/>
                <a:gd name="connsiteY4" fmla="*/ 169745 h 183305"/>
                <a:gd name="connsiteX5" fmla="*/ 52729 w 145896"/>
                <a:gd name="connsiteY5" fmla="*/ 147131 h 183305"/>
                <a:gd name="connsiteX6" fmla="*/ 52729 w 145896"/>
                <a:gd name="connsiteY6" fmla="*/ 94365 h 183305"/>
                <a:gd name="connsiteX7" fmla="*/ 79252 w 145896"/>
                <a:gd name="connsiteY7" fmla="*/ 94365 h 183305"/>
                <a:gd name="connsiteX8" fmla="*/ 109123 w 145896"/>
                <a:gd name="connsiteY8" fmla="*/ 116137 h 183305"/>
                <a:gd name="connsiteX9" fmla="*/ 117222 w 145896"/>
                <a:gd name="connsiteY9" fmla="*/ 116137 h 183305"/>
                <a:gd name="connsiteX10" fmla="*/ 117222 w 145896"/>
                <a:gd name="connsiteY10" fmla="*/ 62530 h 183305"/>
                <a:gd name="connsiteX11" fmla="*/ 109123 w 145896"/>
                <a:gd name="connsiteY11" fmla="*/ 62530 h 183305"/>
                <a:gd name="connsiteX12" fmla="*/ 78971 w 145896"/>
                <a:gd name="connsiteY12" fmla="*/ 83479 h 183305"/>
                <a:gd name="connsiteX13" fmla="*/ 52729 w 145896"/>
                <a:gd name="connsiteY13" fmla="*/ 83479 h 183305"/>
                <a:gd name="connsiteX14" fmla="*/ 52729 w 145896"/>
                <a:gd name="connsiteY14" fmla="*/ 20108 h 183305"/>
                <a:gd name="connsiteX15" fmla="*/ 61950 w 145896"/>
                <a:gd name="connsiteY15" fmla="*/ 11167 h 183305"/>
                <a:gd name="connsiteX16" fmla="*/ 83180 w 145896"/>
                <a:gd name="connsiteY16" fmla="*/ 11167 h 183305"/>
                <a:gd name="connsiteX17" fmla="*/ 114735 w 145896"/>
                <a:gd name="connsiteY17" fmla="*/ 18985 h 183305"/>
                <a:gd name="connsiteX18" fmla="*/ 123675 w 145896"/>
                <a:gd name="connsiteY18" fmla="*/ 43002 h 183305"/>
                <a:gd name="connsiteX19" fmla="*/ 131775 w 145896"/>
                <a:gd name="connsiteY19" fmla="*/ 41599 h 183305"/>
                <a:gd name="connsiteX20" fmla="*/ 129549 w 145896"/>
                <a:gd name="connsiteY20" fmla="*/ 1403 h 183305"/>
                <a:gd name="connsiteX21" fmla="*/ 5032 w 145896"/>
                <a:gd name="connsiteY21" fmla="*/ 1403 h 183305"/>
                <a:gd name="connsiteX22" fmla="*/ 5032 w 145896"/>
                <a:gd name="connsiteY22" fmla="*/ 9221 h 183305"/>
                <a:gd name="connsiteX23" fmla="*/ 29048 w 145896"/>
                <a:gd name="connsiteY23" fmla="*/ 37147 h 183305"/>
                <a:gd name="connsiteX24" fmla="*/ 29048 w 145896"/>
                <a:gd name="connsiteY24" fmla="*/ 148272 h 183305"/>
                <a:gd name="connsiteX25" fmla="*/ 1403 w 145896"/>
                <a:gd name="connsiteY25" fmla="*/ 175076 h 183305"/>
                <a:gd name="connsiteX26" fmla="*/ 1403 w 145896"/>
                <a:gd name="connsiteY26" fmla="*/ 182894 h 183305"/>
                <a:gd name="connsiteX27" fmla="*/ 135983 w 145896"/>
                <a:gd name="connsiteY27" fmla="*/ 182894 h 183305"/>
                <a:gd name="connsiteX28" fmla="*/ 145747 w 145896"/>
                <a:gd name="connsiteY28" fmla="*/ 138770 h 18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5896" h="183305">
                  <a:moveTo>
                    <a:pt x="145710" y="138751"/>
                  </a:moveTo>
                  <a:lnTo>
                    <a:pt x="137330" y="137629"/>
                  </a:lnTo>
                  <a:cubicBezTo>
                    <a:pt x="133701" y="148796"/>
                    <a:pt x="128389" y="158298"/>
                    <a:pt x="123638" y="163872"/>
                  </a:cubicBezTo>
                  <a:cubicBezTo>
                    <a:pt x="117503" y="171129"/>
                    <a:pt x="109684" y="173374"/>
                    <a:pt x="88454" y="173374"/>
                  </a:cubicBezTo>
                  <a:cubicBezTo>
                    <a:pt x="74501" y="173374"/>
                    <a:pt x="64718" y="173093"/>
                    <a:pt x="59425" y="169745"/>
                  </a:cubicBezTo>
                  <a:cubicBezTo>
                    <a:pt x="54393" y="166116"/>
                    <a:pt x="52729" y="160262"/>
                    <a:pt x="52729" y="147131"/>
                  </a:cubicBezTo>
                  <a:lnTo>
                    <a:pt x="52729" y="94365"/>
                  </a:lnTo>
                  <a:lnTo>
                    <a:pt x="79252" y="94365"/>
                  </a:lnTo>
                  <a:cubicBezTo>
                    <a:pt x="103549" y="94365"/>
                    <a:pt x="105494" y="96049"/>
                    <a:pt x="109123" y="116137"/>
                  </a:cubicBezTo>
                  <a:lnTo>
                    <a:pt x="117222" y="116137"/>
                  </a:lnTo>
                  <a:lnTo>
                    <a:pt x="117222" y="62530"/>
                  </a:lnTo>
                  <a:lnTo>
                    <a:pt x="109123" y="62530"/>
                  </a:lnTo>
                  <a:cubicBezTo>
                    <a:pt x="105494" y="81234"/>
                    <a:pt x="104092" y="83479"/>
                    <a:pt x="78971" y="83479"/>
                  </a:cubicBezTo>
                  <a:lnTo>
                    <a:pt x="52729" y="83479"/>
                  </a:lnTo>
                  <a:lnTo>
                    <a:pt x="52729" y="20108"/>
                  </a:lnTo>
                  <a:cubicBezTo>
                    <a:pt x="52729" y="11728"/>
                    <a:pt x="53290" y="11167"/>
                    <a:pt x="61950" y="11167"/>
                  </a:cubicBezTo>
                  <a:lnTo>
                    <a:pt x="83180" y="11167"/>
                  </a:lnTo>
                  <a:cubicBezTo>
                    <a:pt x="103287" y="11167"/>
                    <a:pt x="110825" y="13131"/>
                    <a:pt x="114735" y="18985"/>
                  </a:cubicBezTo>
                  <a:cubicBezTo>
                    <a:pt x="118363" y="25120"/>
                    <a:pt x="121150" y="31274"/>
                    <a:pt x="123675" y="43002"/>
                  </a:cubicBezTo>
                  <a:lnTo>
                    <a:pt x="131775" y="41599"/>
                  </a:lnTo>
                  <a:cubicBezTo>
                    <a:pt x="130933" y="27365"/>
                    <a:pt x="129549" y="8380"/>
                    <a:pt x="129549" y="1403"/>
                  </a:cubicBezTo>
                  <a:lnTo>
                    <a:pt x="5032" y="1403"/>
                  </a:lnTo>
                  <a:lnTo>
                    <a:pt x="5032" y="9221"/>
                  </a:lnTo>
                  <a:cubicBezTo>
                    <a:pt x="26804" y="11167"/>
                    <a:pt x="29048" y="12008"/>
                    <a:pt x="29048" y="37147"/>
                  </a:cubicBezTo>
                  <a:lnTo>
                    <a:pt x="29048" y="148272"/>
                  </a:lnTo>
                  <a:cubicBezTo>
                    <a:pt x="29048" y="170886"/>
                    <a:pt x="26823" y="173112"/>
                    <a:pt x="1403" y="175076"/>
                  </a:cubicBezTo>
                  <a:lnTo>
                    <a:pt x="1403" y="182894"/>
                  </a:lnTo>
                  <a:lnTo>
                    <a:pt x="135983" y="182894"/>
                  </a:lnTo>
                  <a:cubicBezTo>
                    <a:pt x="138489" y="174234"/>
                    <a:pt x="144082" y="147991"/>
                    <a:pt x="145747" y="1387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BB51E68B-BF5C-41B8-BF7B-6E39AC48292D}"/>
                </a:ext>
              </a:extLst>
            </p:cNvPr>
            <p:cNvSpPr/>
            <p:nvPr/>
          </p:nvSpPr>
          <p:spPr>
            <a:xfrm>
              <a:off x="1350859" y="7565532"/>
              <a:ext cx="145897" cy="183306"/>
            </a:xfrm>
            <a:custGeom>
              <a:avLst/>
              <a:gdLst>
                <a:gd name="connsiteX0" fmla="*/ 117821 w 145896"/>
                <a:gd name="connsiteY0" fmla="*/ 171728 h 183305"/>
                <a:gd name="connsiteX1" fmla="*/ 144625 w 145896"/>
                <a:gd name="connsiteY1" fmla="*/ 129567 h 183305"/>
                <a:gd name="connsiteX2" fmla="*/ 95207 w 145896"/>
                <a:gd name="connsiteY2" fmla="*/ 85181 h 183305"/>
                <a:gd name="connsiteX3" fmla="*/ 95207 w 145896"/>
                <a:gd name="connsiteY3" fmla="*/ 84339 h 183305"/>
                <a:gd name="connsiteX4" fmla="*/ 132897 w 145896"/>
                <a:gd name="connsiteY4" fmla="*/ 42740 h 183305"/>
                <a:gd name="connsiteX5" fmla="*/ 117260 w 145896"/>
                <a:gd name="connsiteY5" fmla="*/ 10905 h 183305"/>
                <a:gd name="connsiteX6" fmla="*/ 75380 w 145896"/>
                <a:gd name="connsiteY6" fmla="*/ 1403 h 183305"/>
                <a:gd name="connsiteX7" fmla="*/ 3629 w 145896"/>
                <a:gd name="connsiteY7" fmla="*/ 1403 h 183305"/>
                <a:gd name="connsiteX8" fmla="*/ 3629 w 145896"/>
                <a:gd name="connsiteY8" fmla="*/ 9221 h 183305"/>
                <a:gd name="connsiteX9" fmla="*/ 27084 w 145896"/>
                <a:gd name="connsiteY9" fmla="*/ 35745 h 183305"/>
                <a:gd name="connsiteX10" fmla="*/ 27084 w 145896"/>
                <a:gd name="connsiteY10" fmla="*/ 148272 h 183305"/>
                <a:gd name="connsiteX11" fmla="*/ 1403 w 145896"/>
                <a:gd name="connsiteY11" fmla="*/ 175076 h 183305"/>
                <a:gd name="connsiteX12" fmla="*/ 1403 w 145896"/>
                <a:gd name="connsiteY12" fmla="*/ 182894 h 183305"/>
                <a:gd name="connsiteX13" fmla="*/ 63110 w 145896"/>
                <a:gd name="connsiteY13" fmla="*/ 182894 h 183305"/>
                <a:gd name="connsiteX14" fmla="*/ 117840 w 145896"/>
                <a:gd name="connsiteY14" fmla="*/ 171728 h 183305"/>
                <a:gd name="connsiteX15" fmla="*/ 50521 w 145896"/>
                <a:gd name="connsiteY15" fmla="*/ 27103 h 183305"/>
                <a:gd name="connsiteX16" fmla="*/ 54150 w 145896"/>
                <a:gd name="connsiteY16" fmla="*/ 13149 h 183305"/>
                <a:gd name="connsiteX17" fmla="*/ 70068 w 145896"/>
                <a:gd name="connsiteY17" fmla="*/ 10362 h 183305"/>
                <a:gd name="connsiteX18" fmla="*/ 107197 w 145896"/>
                <a:gd name="connsiteY18" fmla="*/ 46107 h 183305"/>
                <a:gd name="connsiteX19" fmla="*/ 63633 w 145896"/>
                <a:gd name="connsiteY19" fmla="*/ 81852 h 183305"/>
                <a:gd name="connsiteX20" fmla="*/ 50503 w 145896"/>
                <a:gd name="connsiteY20" fmla="*/ 81852 h 183305"/>
                <a:gd name="connsiteX21" fmla="*/ 50503 w 145896"/>
                <a:gd name="connsiteY21" fmla="*/ 27122 h 183305"/>
                <a:gd name="connsiteX22" fmla="*/ 50521 w 145896"/>
                <a:gd name="connsiteY22" fmla="*/ 148010 h 183305"/>
                <a:gd name="connsiteX23" fmla="*/ 50521 w 145896"/>
                <a:gd name="connsiteY23" fmla="*/ 91054 h 183305"/>
                <a:gd name="connsiteX24" fmla="*/ 63371 w 145896"/>
                <a:gd name="connsiteY24" fmla="*/ 91054 h 183305"/>
                <a:gd name="connsiteX25" fmla="*/ 116979 w 145896"/>
                <a:gd name="connsiteY25" fmla="*/ 132373 h 183305"/>
                <a:gd name="connsiteX26" fmla="*/ 73696 w 145896"/>
                <a:gd name="connsiteY26" fmla="*/ 173411 h 183305"/>
                <a:gd name="connsiteX27" fmla="*/ 50521 w 145896"/>
                <a:gd name="connsiteY27" fmla="*/ 148010 h 18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5896" h="183305">
                  <a:moveTo>
                    <a:pt x="117821" y="171728"/>
                  </a:moveTo>
                  <a:cubicBezTo>
                    <a:pt x="134300" y="162506"/>
                    <a:pt x="144625" y="148272"/>
                    <a:pt x="144625" y="129567"/>
                  </a:cubicBezTo>
                  <a:cubicBezTo>
                    <a:pt x="144625" y="101641"/>
                    <a:pt x="122852" y="89371"/>
                    <a:pt x="95207" y="85181"/>
                  </a:cubicBezTo>
                  <a:lnTo>
                    <a:pt x="95207" y="84339"/>
                  </a:lnTo>
                  <a:cubicBezTo>
                    <a:pt x="110844" y="80150"/>
                    <a:pt x="132897" y="69263"/>
                    <a:pt x="132897" y="42740"/>
                  </a:cubicBezTo>
                  <a:cubicBezTo>
                    <a:pt x="132897" y="29890"/>
                    <a:pt x="127323" y="17620"/>
                    <a:pt x="117260" y="10905"/>
                  </a:cubicBezTo>
                  <a:cubicBezTo>
                    <a:pt x="108599" y="4770"/>
                    <a:pt x="96310" y="1403"/>
                    <a:pt x="75380" y="1403"/>
                  </a:cubicBezTo>
                  <a:lnTo>
                    <a:pt x="3629" y="1403"/>
                  </a:lnTo>
                  <a:lnTo>
                    <a:pt x="3629" y="9221"/>
                  </a:lnTo>
                  <a:cubicBezTo>
                    <a:pt x="25962" y="10905"/>
                    <a:pt x="27084" y="12570"/>
                    <a:pt x="27084" y="35745"/>
                  </a:cubicBezTo>
                  <a:lnTo>
                    <a:pt x="27084" y="148272"/>
                  </a:lnTo>
                  <a:cubicBezTo>
                    <a:pt x="27084" y="171728"/>
                    <a:pt x="25401" y="173392"/>
                    <a:pt x="1403" y="175076"/>
                  </a:cubicBezTo>
                  <a:lnTo>
                    <a:pt x="1403" y="182894"/>
                  </a:lnTo>
                  <a:lnTo>
                    <a:pt x="63110" y="182894"/>
                  </a:lnTo>
                  <a:cubicBezTo>
                    <a:pt x="85162" y="182894"/>
                    <a:pt x="103605" y="179546"/>
                    <a:pt x="117840" y="171728"/>
                  </a:cubicBezTo>
                  <a:close/>
                  <a:moveTo>
                    <a:pt x="50521" y="27103"/>
                  </a:moveTo>
                  <a:cubicBezTo>
                    <a:pt x="50521" y="17882"/>
                    <a:pt x="51644" y="14814"/>
                    <a:pt x="54150" y="13149"/>
                  </a:cubicBezTo>
                  <a:cubicBezTo>
                    <a:pt x="56937" y="11466"/>
                    <a:pt x="63091" y="10362"/>
                    <a:pt x="70068" y="10362"/>
                  </a:cubicBezTo>
                  <a:cubicBezTo>
                    <a:pt x="96591" y="10362"/>
                    <a:pt x="107197" y="27122"/>
                    <a:pt x="107197" y="46107"/>
                  </a:cubicBezTo>
                  <a:cubicBezTo>
                    <a:pt x="107197" y="69563"/>
                    <a:pt x="94346" y="81852"/>
                    <a:pt x="63633" y="81852"/>
                  </a:cubicBezTo>
                  <a:lnTo>
                    <a:pt x="50503" y="81852"/>
                  </a:lnTo>
                  <a:lnTo>
                    <a:pt x="50503" y="27122"/>
                  </a:lnTo>
                  <a:close/>
                  <a:moveTo>
                    <a:pt x="50521" y="148010"/>
                  </a:moveTo>
                  <a:lnTo>
                    <a:pt x="50521" y="91054"/>
                  </a:lnTo>
                  <a:lnTo>
                    <a:pt x="63371" y="91054"/>
                  </a:lnTo>
                  <a:cubicBezTo>
                    <a:pt x="97433" y="91054"/>
                    <a:pt x="116979" y="103624"/>
                    <a:pt x="116979" y="132373"/>
                  </a:cubicBezTo>
                  <a:cubicBezTo>
                    <a:pt x="116979" y="161122"/>
                    <a:pt x="96591" y="173131"/>
                    <a:pt x="73696" y="173411"/>
                  </a:cubicBezTo>
                  <a:cubicBezTo>
                    <a:pt x="55833" y="173411"/>
                    <a:pt x="50521" y="168099"/>
                    <a:pt x="50521" y="14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F0B5F5AD-BFF4-4ECD-A403-05F42242CD49}"/>
                </a:ext>
              </a:extLst>
            </p:cNvPr>
            <p:cNvSpPr/>
            <p:nvPr/>
          </p:nvSpPr>
          <p:spPr>
            <a:xfrm>
              <a:off x="309681" y="7820289"/>
              <a:ext cx="101005" cy="110358"/>
            </a:xfrm>
            <a:custGeom>
              <a:avLst/>
              <a:gdLst>
                <a:gd name="connsiteX0" fmla="*/ 65635 w 101005"/>
                <a:gd name="connsiteY0" fmla="*/ 6023 h 110357"/>
                <a:gd name="connsiteX1" fmla="*/ 71209 w 101005"/>
                <a:gd name="connsiteY1" fmla="*/ 6809 h 110357"/>
                <a:gd name="connsiteX2" fmla="*/ 75810 w 101005"/>
                <a:gd name="connsiteY2" fmla="*/ 19060 h 110357"/>
                <a:gd name="connsiteX3" fmla="*/ 56731 w 101005"/>
                <a:gd name="connsiteY3" fmla="*/ 65822 h 110357"/>
                <a:gd name="connsiteX4" fmla="*/ 32247 w 101005"/>
                <a:gd name="connsiteY4" fmla="*/ 15731 h 110357"/>
                <a:gd name="connsiteX5" fmla="*/ 34155 w 101005"/>
                <a:gd name="connsiteY5" fmla="*/ 6827 h 110357"/>
                <a:gd name="connsiteX6" fmla="*/ 38924 w 101005"/>
                <a:gd name="connsiteY6" fmla="*/ 6042 h 110357"/>
                <a:gd name="connsiteX7" fmla="*/ 38924 w 101005"/>
                <a:gd name="connsiteY7" fmla="*/ 1422 h 110357"/>
                <a:gd name="connsiteX8" fmla="*/ 1403 w 101005"/>
                <a:gd name="connsiteY8" fmla="*/ 1422 h 110357"/>
                <a:gd name="connsiteX9" fmla="*/ 1403 w 101005"/>
                <a:gd name="connsiteY9" fmla="*/ 6042 h 110357"/>
                <a:gd name="connsiteX10" fmla="*/ 17620 w 101005"/>
                <a:gd name="connsiteY10" fmla="*/ 16685 h 110357"/>
                <a:gd name="connsiteX11" fmla="*/ 45452 w 101005"/>
                <a:gd name="connsiteY11" fmla="*/ 73304 h 110357"/>
                <a:gd name="connsiteX12" fmla="*/ 48165 w 101005"/>
                <a:gd name="connsiteY12" fmla="*/ 82057 h 110357"/>
                <a:gd name="connsiteX13" fmla="*/ 34491 w 101005"/>
                <a:gd name="connsiteY13" fmla="*/ 98910 h 110357"/>
                <a:gd name="connsiteX14" fmla="*/ 25102 w 101005"/>
                <a:gd name="connsiteY14" fmla="*/ 95562 h 110357"/>
                <a:gd name="connsiteX15" fmla="*/ 18574 w 101005"/>
                <a:gd name="connsiteY15" fmla="*/ 96198 h 110357"/>
                <a:gd name="connsiteX16" fmla="*/ 17133 w 101005"/>
                <a:gd name="connsiteY16" fmla="*/ 103830 h 110357"/>
                <a:gd name="connsiteX17" fmla="*/ 28113 w 101005"/>
                <a:gd name="connsiteY17" fmla="*/ 109385 h 110357"/>
                <a:gd name="connsiteX18" fmla="*/ 53720 w 101005"/>
                <a:gd name="connsiteY18" fmla="*/ 86958 h 110357"/>
                <a:gd name="connsiteX19" fmla="*/ 82020 w 101005"/>
                <a:gd name="connsiteY19" fmla="*/ 22726 h 110357"/>
                <a:gd name="connsiteX20" fmla="*/ 100145 w 101005"/>
                <a:gd name="connsiteY20" fmla="*/ 6023 h 110357"/>
                <a:gd name="connsiteX21" fmla="*/ 100145 w 101005"/>
                <a:gd name="connsiteY21" fmla="*/ 1403 h 110357"/>
                <a:gd name="connsiteX22" fmla="*/ 65635 w 101005"/>
                <a:gd name="connsiteY22" fmla="*/ 1403 h 110357"/>
                <a:gd name="connsiteX23" fmla="*/ 65635 w 101005"/>
                <a:gd name="connsiteY23" fmla="*/ 6023 h 1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005" h="110357">
                  <a:moveTo>
                    <a:pt x="65635" y="6023"/>
                  </a:moveTo>
                  <a:lnTo>
                    <a:pt x="71209" y="6809"/>
                  </a:lnTo>
                  <a:cubicBezTo>
                    <a:pt x="77250" y="7594"/>
                    <a:pt x="78691" y="9839"/>
                    <a:pt x="75810" y="19060"/>
                  </a:cubicBezTo>
                  <a:cubicBezTo>
                    <a:pt x="70086" y="35595"/>
                    <a:pt x="64045" y="48950"/>
                    <a:pt x="56731" y="65822"/>
                  </a:cubicBezTo>
                  <a:lnTo>
                    <a:pt x="32247" y="15731"/>
                  </a:lnTo>
                  <a:cubicBezTo>
                    <a:pt x="29217" y="9521"/>
                    <a:pt x="29535" y="7613"/>
                    <a:pt x="34155" y="6827"/>
                  </a:cubicBezTo>
                  <a:lnTo>
                    <a:pt x="38924" y="6042"/>
                  </a:lnTo>
                  <a:lnTo>
                    <a:pt x="38924" y="1422"/>
                  </a:lnTo>
                  <a:lnTo>
                    <a:pt x="1403" y="1422"/>
                  </a:lnTo>
                  <a:lnTo>
                    <a:pt x="1403" y="6042"/>
                  </a:lnTo>
                  <a:cubicBezTo>
                    <a:pt x="11578" y="7482"/>
                    <a:pt x="13804" y="8735"/>
                    <a:pt x="17620" y="16685"/>
                  </a:cubicBezTo>
                  <a:cubicBezTo>
                    <a:pt x="21754" y="24952"/>
                    <a:pt x="42104" y="65990"/>
                    <a:pt x="45452" y="73304"/>
                  </a:cubicBezTo>
                  <a:cubicBezTo>
                    <a:pt x="47529" y="77587"/>
                    <a:pt x="48165" y="79663"/>
                    <a:pt x="48165" y="82057"/>
                  </a:cubicBezTo>
                  <a:cubicBezTo>
                    <a:pt x="48165" y="85069"/>
                    <a:pt x="42591" y="98910"/>
                    <a:pt x="34491" y="98910"/>
                  </a:cubicBezTo>
                  <a:cubicBezTo>
                    <a:pt x="31461" y="98910"/>
                    <a:pt x="27964" y="98106"/>
                    <a:pt x="25102" y="95562"/>
                  </a:cubicBezTo>
                  <a:cubicBezTo>
                    <a:pt x="23044" y="93823"/>
                    <a:pt x="20650" y="94290"/>
                    <a:pt x="18574" y="96198"/>
                  </a:cubicBezTo>
                  <a:cubicBezTo>
                    <a:pt x="16180" y="98424"/>
                    <a:pt x="15712" y="101118"/>
                    <a:pt x="17133" y="103830"/>
                  </a:cubicBezTo>
                  <a:cubicBezTo>
                    <a:pt x="18574" y="107009"/>
                    <a:pt x="23025" y="109385"/>
                    <a:pt x="28113" y="109385"/>
                  </a:cubicBezTo>
                  <a:cubicBezTo>
                    <a:pt x="35745" y="109385"/>
                    <a:pt x="44498" y="106056"/>
                    <a:pt x="53720" y="86958"/>
                  </a:cubicBezTo>
                  <a:cubicBezTo>
                    <a:pt x="60248" y="72967"/>
                    <a:pt x="76147" y="35595"/>
                    <a:pt x="82020" y="22726"/>
                  </a:cubicBezTo>
                  <a:cubicBezTo>
                    <a:pt x="88380" y="9053"/>
                    <a:pt x="89502" y="7295"/>
                    <a:pt x="100145" y="6023"/>
                  </a:cubicBezTo>
                  <a:lnTo>
                    <a:pt x="100145" y="1403"/>
                  </a:lnTo>
                  <a:lnTo>
                    <a:pt x="65635" y="1403"/>
                  </a:lnTo>
                  <a:lnTo>
                    <a:pt x="65635" y="6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F582224B-C418-41AF-854C-458D9C9E1376}"/>
                </a:ext>
              </a:extLst>
            </p:cNvPr>
            <p:cNvSpPr/>
            <p:nvPr/>
          </p:nvSpPr>
          <p:spPr>
            <a:xfrm>
              <a:off x="416672" y="7820289"/>
              <a:ext cx="112228" cy="104746"/>
            </a:xfrm>
            <a:custGeom>
              <a:avLst/>
              <a:gdLst>
                <a:gd name="connsiteX0" fmla="*/ 69787 w 112228"/>
                <a:gd name="connsiteY0" fmla="*/ 5855 h 104746"/>
                <a:gd name="connsiteX1" fmla="*/ 83460 w 112228"/>
                <a:gd name="connsiteY1" fmla="*/ 20968 h 104746"/>
                <a:gd name="connsiteX2" fmla="*/ 83460 w 112228"/>
                <a:gd name="connsiteY2" fmla="*/ 46724 h 104746"/>
                <a:gd name="connsiteX3" fmla="*/ 29235 w 112228"/>
                <a:gd name="connsiteY3" fmla="*/ 46724 h 104746"/>
                <a:gd name="connsiteX4" fmla="*/ 29235 w 112228"/>
                <a:gd name="connsiteY4" fmla="*/ 20968 h 104746"/>
                <a:gd name="connsiteX5" fmla="*/ 42591 w 112228"/>
                <a:gd name="connsiteY5" fmla="*/ 5855 h 104746"/>
                <a:gd name="connsiteX6" fmla="*/ 42591 w 112228"/>
                <a:gd name="connsiteY6" fmla="*/ 1403 h 104746"/>
                <a:gd name="connsiteX7" fmla="*/ 1403 w 112228"/>
                <a:gd name="connsiteY7" fmla="*/ 1403 h 104746"/>
                <a:gd name="connsiteX8" fmla="*/ 1403 w 112228"/>
                <a:gd name="connsiteY8" fmla="*/ 5855 h 104746"/>
                <a:gd name="connsiteX9" fmla="*/ 15712 w 112228"/>
                <a:gd name="connsiteY9" fmla="*/ 20968 h 104746"/>
                <a:gd name="connsiteX10" fmla="*/ 15712 w 112228"/>
                <a:gd name="connsiteY10" fmla="*/ 85200 h 104746"/>
                <a:gd name="connsiteX11" fmla="*/ 1721 w 112228"/>
                <a:gd name="connsiteY11" fmla="*/ 100313 h 104746"/>
                <a:gd name="connsiteX12" fmla="*/ 1721 w 112228"/>
                <a:gd name="connsiteY12" fmla="*/ 104765 h 104746"/>
                <a:gd name="connsiteX13" fmla="*/ 43545 w 112228"/>
                <a:gd name="connsiteY13" fmla="*/ 104765 h 104746"/>
                <a:gd name="connsiteX14" fmla="*/ 43545 w 112228"/>
                <a:gd name="connsiteY14" fmla="*/ 100313 h 104746"/>
                <a:gd name="connsiteX15" fmla="*/ 29235 w 112228"/>
                <a:gd name="connsiteY15" fmla="*/ 85200 h 104746"/>
                <a:gd name="connsiteX16" fmla="*/ 29235 w 112228"/>
                <a:gd name="connsiteY16" fmla="*/ 53402 h 104746"/>
                <a:gd name="connsiteX17" fmla="*/ 83460 w 112228"/>
                <a:gd name="connsiteY17" fmla="*/ 53402 h 104746"/>
                <a:gd name="connsiteX18" fmla="*/ 83460 w 112228"/>
                <a:gd name="connsiteY18" fmla="*/ 85200 h 104746"/>
                <a:gd name="connsiteX19" fmla="*/ 68515 w 112228"/>
                <a:gd name="connsiteY19" fmla="*/ 100313 h 104746"/>
                <a:gd name="connsiteX20" fmla="*/ 68515 w 112228"/>
                <a:gd name="connsiteY20" fmla="*/ 104765 h 104746"/>
                <a:gd name="connsiteX21" fmla="*/ 111125 w 112228"/>
                <a:gd name="connsiteY21" fmla="*/ 104765 h 104746"/>
                <a:gd name="connsiteX22" fmla="*/ 111125 w 112228"/>
                <a:gd name="connsiteY22" fmla="*/ 100313 h 104746"/>
                <a:gd name="connsiteX23" fmla="*/ 96965 w 112228"/>
                <a:gd name="connsiteY23" fmla="*/ 85200 h 104746"/>
                <a:gd name="connsiteX24" fmla="*/ 96965 w 112228"/>
                <a:gd name="connsiteY24" fmla="*/ 20968 h 104746"/>
                <a:gd name="connsiteX25" fmla="*/ 111274 w 112228"/>
                <a:gd name="connsiteY25" fmla="*/ 5855 h 104746"/>
                <a:gd name="connsiteX26" fmla="*/ 111274 w 112228"/>
                <a:gd name="connsiteY26" fmla="*/ 1403 h 104746"/>
                <a:gd name="connsiteX27" fmla="*/ 69768 w 112228"/>
                <a:gd name="connsiteY27" fmla="*/ 1403 h 104746"/>
                <a:gd name="connsiteX28" fmla="*/ 69768 w 112228"/>
                <a:gd name="connsiteY28" fmla="*/ 5855 h 10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2228" h="104746">
                  <a:moveTo>
                    <a:pt x="69787" y="5855"/>
                  </a:moveTo>
                  <a:cubicBezTo>
                    <a:pt x="82188" y="6958"/>
                    <a:pt x="83460" y="7762"/>
                    <a:pt x="83460" y="20968"/>
                  </a:cubicBezTo>
                  <a:lnTo>
                    <a:pt x="83460" y="46724"/>
                  </a:lnTo>
                  <a:lnTo>
                    <a:pt x="29235" y="46724"/>
                  </a:lnTo>
                  <a:lnTo>
                    <a:pt x="29235" y="20968"/>
                  </a:lnTo>
                  <a:cubicBezTo>
                    <a:pt x="29235" y="7762"/>
                    <a:pt x="30507" y="6977"/>
                    <a:pt x="42591" y="5855"/>
                  </a:cubicBezTo>
                  <a:lnTo>
                    <a:pt x="42591" y="1403"/>
                  </a:lnTo>
                  <a:lnTo>
                    <a:pt x="1403" y="1403"/>
                  </a:lnTo>
                  <a:lnTo>
                    <a:pt x="1403" y="5855"/>
                  </a:lnTo>
                  <a:cubicBezTo>
                    <a:pt x="14440" y="6958"/>
                    <a:pt x="15712" y="7594"/>
                    <a:pt x="15712" y="20968"/>
                  </a:cubicBezTo>
                  <a:lnTo>
                    <a:pt x="15712" y="85200"/>
                  </a:lnTo>
                  <a:cubicBezTo>
                    <a:pt x="15712" y="98555"/>
                    <a:pt x="14440" y="99359"/>
                    <a:pt x="1721" y="100313"/>
                  </a:cubicBezTo>
                  <a:lnTo>
                    <a:pt x="1721" y="104765"/>
                  </a:lnTo>
                  <a:lnTo>
                    <a:pt x="43545" y="104765"/>
                  </a:lnTo>
                  <a:lnTo>
                    <a:pt x="43545" y="100313"/>
                  </a:lnTo>
                  <a:cubicBezTo>
                    <a:pt x="30507" y="99359"/>
                    <a:pt x="29235" y="98405"/>
                    <a:pt x="29235" y="85200"/>
                  </a:cubicBezTo>
                  <a:lnTo>
                    <a:pt x="29235" y="53402"/>
                  </a:lnTo>
                  <a:lnTo>
                    <a:pt x="83460" y="53402"/>
                  </a:lnTo>
                  <a:lnTo>
                    <a:pt x="83460" y="85200"/>
                  </a:lnTo>
                  <a:cubicBezTo>
                    <a:pt x="83460" y="98555"/>
                    <a:pt x="82020" y="99359"/>
                    <a:pt x="68515" y="100313"/>
                  </a:cubicBezTo>
                  <a:lnTo>
                    <a:pt x="68515" y="104765"/>
                  </a:lnTo>
                  <a:lnTo>
                    <a:pt x="111125" y="104765"/>
                  </a:lnTo>
                  <a:lnTo>
                    <a:pt x="111125" y="100313"/>
                  </a:lnTo>
                  <a:cubicBezTo>
                    <a:pt x="98237" y="99359"/>
                    <a:pt x="96965" y="98574"/>
                    <a:pt x="96965" y="85200"/>
                  </a:cubicBezTo>
                  <a:lnTo>
                    <a:pt x="96965" y="20968"/>
                  </a:lnTo>
                  <a:cubicBezTo>
                    <a:pt x="96965" y="7762"/>
                    <a:pt x="98237" y="6977"/>
                    <a:pt x="111274" y="5855"/>
                  </a:cubicBezTo>
                  <a:lnTo>
                    <a:pt x="111274" y="1403"/>
                  </a:lnTo>
                  <a:lnTo>
                    <a:pt x="69768" y="1403"/>
                  </a:lnTo>
                  <a:lnTo>
                    <a:pt x="69768" y="5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0140B88F-3190-4232-B99E-879F0E00ED13}"/>
                </a:ext>
              </a:extLst>
            </p:cNvPr>
            <p:cNvSpPr/>
            <p:nvPr/>
          </p:nvSpPr>
          <p:spPr>
            <a:xfrm>
              <a:off x="539075" y="7820271"/>
              <a:ext cx="108487" cy="104746"/>
            </a:xfrm>
            <a:custGeom>
              <a:avLst/>
              <a:gdLst>
                <a:gd name="connsiteX0" fmla="*/ 79327 w 108487"/>
                <a:gd name="connsiteY0" fmla="*/ 3011 h 104746"/>
                <a:gd name="connsiteX1" fmla="*/ 77568 w 108487"/>
                <a:gd name="connsiteY1" fmla="*/ 8267 h 104746"/>
                <a:gd name="connsiteX2" fmla="*/ 27627 w 108487"/>
                <a:gd name="connsiteY2" fmla="*/ 90325 h 104746"/>
                <a:gd name="connsiteX3" fmla="*/ 27309 w 108487"/>
                <a:gd name="connsiteY3" fmla="*/ 90325 h 104746"/>
                <a:gd name="connsiteX4" fmla="*/ 27945 w 108487"/>
                <a:gd name="connsiteY4" fmla="*/ 58995 h 104746"/>
                <a:gd name="connsiteX5" fmla="*/ 27945 w 108487"/>
                <a:gd name="connsiteY5" fmla="*/ 20201 h 104746"/>
                <a:gd name="connsiteX6" fmla="*/ 41468 w 108487"/>
                <a:gd name="connsiteY6" fmla="*/ 5892 h 104746"/>
                <a:gd name="connsiteX7" fmla="*/ 41468 w 108487"/>
                <a:gd name="connsiteY7" fmla="*/ 1440 h 104746"/>
                <a:gd name="connsiteX8" fmla="*/ 1403 w 108487"/>
                <a:gd name="connsiteY8" fmla="*/ 1440 h 104746"/>
                <a:gd name="connsiteX9" fmla="*/ 1403 w 108487"/>
                <a:gd name="connsiteY9" fmla="*/ 5892 h 104746"/>
                <a:gd name="connsiteX10" fmla="*/ 14758 w 108487"/>
                <a:gd name="connsiteY10" fmla="*/ 20351 h 104746"/>
                <a:gd name="connsiteX11" fmla="*/ 14758 w 108487"/>
                <a:gd name="connsiteY11" fmla="*/ 83797 h 104746"/>
                <a:gd name="connsiteX12" fmla="*/ 1403 w 108487"/>
                <a:gd name="connsiteY12" fmla="*/ 100332 h 104746"/>
                <a:gd name="connsiteX13" fmla="*/ 1403 w 108487"/>
                <a:gd name="connsiteY13" fmla="*/ 104784 h 104746"/>
                <a:gd name="connsiteX14" fmla="*/ 29385 w 108487"/>
                <a:gd name="connsiteY14" fmla="*/ 104784 h 104746"/>
                <a:gd name="connsiteX15" fmla="*/ 29385 w 108487"/>
                <a:gd name="connsiteY15" fmla="*/ 103025 h 104746"/>
                <a:gd name="connsiteX16" fmla="*/ 30825 w 108487"/>
                <a:gd name="connsiteY16" fmla="*/ 96984 h 104746"/>
                <a:gd name="connsiteX17" fmla="*/ 81234 w 108487"/>
                <a:gd name="connsiteY17" fmla="*/ 13823 h 104746"/>
                <a:gd name="connsiteX18" fmla="*/ 81870 w 108487"/>
                <a:gd name="connsiteY18" fmla="*/ 13823 h 104746"/>
                <a:gd name="connsiteX19" fmla="*/ 81066 w 108487"/>
                <a:gd name="connsiteY19" fmla="*/ 43395 h 104746"/>
                <a:gd name="connsiteX20" fmla="*/ 81066 w 108487"/>
                <a:gd name="connsiteY20" fmla="*/ 84901 h 104746"/>
                <a:gd name="connsiteX21" fmla="*/ 67393 w 108487"/>
                <a:gd name="connsiteY21" fmla="*/ 100313 h 104746"/>
                <a:gd name="connsiteX22" fmla="*/ 67393 w 108487"/>
                <a:gd name="connsiteY22" fmla="*/ 104765 h 104746"/>
                <a:gd name="connsiteX23" fmla="*/ 107776 w 108487"/>
                <a:gd name="connsiteY23" fmla="*/ 104765 h 104746"/>
                <a:gd name="connsiteX24" fmla="*/ 107776 w 108487"/>
                <a:gd name="connsiteY24" fmla="*/ 100313 h 104746"/>
                <a:gd name="connsiteX25" fmla="*/ 94253 w 108487"/>
                <a:gd name="connsiteY25" fmla="*/ 84901 h 104746"/>
                <a:gd name="connsiteX26" fmla="*/ 94253 w 108487"/>
                <a:gd name="connsiteY26" fmla="*/ 22240 h 104746"/>
                <a:gd name="connsiteX27" fmla="*/ 107776 w 108487"/>
                <a:gd name="connsiteY27" fmla="*/ 5855 h 104746"/>
                <a:gd name="connsiteX28" fmla="*/ 107776 w 108487"/>
                <a:gd name="connsiteY28" fmla="*/ 1403 h 104746"/>
                <a:gd name="connsiteX29" fmla="*/ 79308 w 108487"/>
                <a:gd name="connsiteY29" fmla="*/ 1403 h 104746"/>
                <a:gd name="connsiteX30" fmla="*/ 79308 w 108487"/>
                <a:gd name="connsiteY30" fmla="*/ 2993 h 10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8487" h="104746">
                  <a:moveTo>
                    <a:pt x="79327" y="3011"/>
                  </a:moveTo>
                  <a:cubicBezTo>
                    <a:pt x="79327" y="4452"/>
                    <a:pt x="79009" y="6042"/>
                    <a:pt x="77568" y="8267"/>
                  </a:cubicBezTo>
                  <a:lnTo>
                    <a:pt x="27627" y="90325"/>
                  </a:lnTo>
                  <a:lnTo>
                    <a:pt x="27309" y="90325"/>
                  </a:lnTo>
                  <a:cubicBezTo>
                    <a:pt x="27945" y="74594"/>
                    <a:pt x="27945" y="66308"/>
                    <a:pt x="27945" y="58995"/>
                  </a:cubicBezTo>
                  <a:lnTo>
                    <a:pt x="27945" y="20201"/>
                  </a:lnTo>
                  <a:cubicBezTo>
                    <a:pt x="27945" y="7800"/>
                    <a:pt x="29535" y="6846"/>
                    <a:pt x="41468" y="5892"/>
                  </a:cubicBezTo>
                  <a:lnTo>
                    <a:pt x="41468" y="1440"/>
                  </a:lnTo>
                  <a:lnTo>
                    <a:pt x="1403" y="1440"/>
                  </a:lnTo>
                  <a:lnTo>
                    <a:pt x="1403" y="5892"/>
                  </a:lnTo>
                  <a:cubicBezTo>
                    <a:pt x="13486" y="6846"/>
                    <a:pt x="14758" y="7800"/>
                    <a:pt x="14758" y="20351"/>
                  </a:cubicBezTo>
                  <a:lnTo>
                    <a:pt x="14758" y="83797"/>
                  </a:lnTo>
                  <a:cubicBezTo>
                    <a:pt x="14758" y="98256"/>
                    <a:pt x="13486" y="99378"/>
                    <a:pt x="1403" y="100332"/>
                  </a:cubicBezTo>
                  <a:lnTo>
                    <a:pt x="1403" y="104784"/>
                  </a:lnTo>
                  <a:lnTo>
                    <a:pt x="29385" y="104784"/>
                  </a:lnTo>
                  <a:lnTo>
                    <a:pt x="29385" y="103025"/>
                  </a:lnTo>
                  <a:cubicBezTo>
                    <a:pt x="29385" y="100968"/>
                    <a:pt x="29553" y="98892"/>
                    <a:pt x="30825" y="96984"/>
                  </a:cubicBezTo>
                  <a:lnTo>
                    <a:pt x="81234" y="13823"/>
                  </a:lnTo>
                  <a:lnTo>
                    <a:pt x="81870" y="13823"/>
                  </a:lnTo>
                  <a:cubicBezTo>
                    <a:pt x="81066" y="29086"/>
                    <a:pt x="81066" y="38158"/>
                    <a:pt x="81066" y="43395"/>
                  </a:cubicBezTo>
                  <a:lnTo>
                    <a:pt x="81066" y="84901"/>
                  </a:lnTo>
                  <a:cubicBezTo>
                    <a:pt x="81066" y="98574"/>
                    <a:pt x="79626" y="99359"/>
                    <a:pt x="67393" y="100313"/>
                  </a:cubicBezTo>
                  <a:lnTo>
                    <a:pt x="67393" y="104765"/>
                  </a:lnTo>
                  <a:lnTo>
                    <a:pt x="107776" y="104765"/>
                  </a:lnTo>
                  <a:lnTo>
                    <a:pt x="107776" y="100313"/>
                  </a:lnTo>
                  <a:cubicBezTo>
                    <a:pt x="95693" y="99359"/>
                    <a:pt x="94253" y="98574"/>
                    <a:pt x="94253" y="84901"/>
                  </a:cubicBezTo>
                  <a:lnTo>
                    <a:pt x="94253" y="22240"/>
                  </a:lnTo>
                  <a:cubicBezTo>
                    <a:pt x="94253" y="8080"/>
                    <a:pt x="95693" y="6809"/>
                    <a:pt x="107776" y="5855"/>
                  </a:cubicBezTo>
                  <a:lnTo>
                    <a:pt x="107776" y="1403"/>
                  </a:lnTo>
                  <a:lnTo>
                    <a:pt x="79308" y="1403"/>
                  </a:lnTo>
                  <a:lnTo>
                    <a:pt x="79308" y="2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9C42B263-7AAF-463F-AA04-23D372AB195E}"/>
                </a:ext>
              </a:extLst>
            </p:cNvPr>
            <p:cNvSpPr/>
            <p:nvPr/>
          </p:nvSpPr>
          <p:spPr>
            <a:xfrm>
              <a:off x="657701" y="7820289"/>
              <a:ext cx="84171" cy="104746"/>
            </a:xfrm>
            <a:custGeom>
              <a:avLst/>
              <a:gdLst>
                <a:gd name="connsiteX0" fmla="*/ 54823 w 84171"/>
                <a:gd name="connsiteY0" fmla="*/ 49119 h 104746"/>
                <a:gd name="connsiteX1" fmla="*/ 54823 w 84171"/>
                <a:gd name="connsiteY1" fmla="*/ 48632 h 104746"/>
                <a:gd name="connsiteX2" fmla="*/ 76296 w 84171"/>
                <a:gd name="connsiteY2" fmla="*/ 24933 h 104746"/>
                <a:gd name="connsiteX3" fmla="*/ 67393 w 84171"/>
                <a:gd name="connsiteY3" fmla="*/ 6809 h 104746"/>
                <a:gd name="connsiteX4" fmla="*/ 43545 w 84171"/>
                <a:gd name="connsiteY4" fmla="*/ 1403 h 104746"/>
                <a:gd name="connsiteX5" fmla="*/ 2675 w 84171"/>
                <a:gd name="connsiteY5" fmla="*/ 1403 h 104746"/>
                <a:gd name="connsiteX6" fmla="*/ 2675 w 84171"/>
                <a:gd name="connsiteY6" fmla="*/ 5855 h 104746"/>
                <a:gd name="connsiteX7" fmla="*/ 16030 w 84171"/>
                <a:gd name="connsiteY7" fmla="*/ 20968 h 104746"/>
                <a:gd name="connsiteX8" fmla="*/ 16030 w 84171"/>
                <a:gd name="connsiteY8" fmla="*/ 85050 h 104746"/>
                <a:gd name="connsiteX9" fmla="*/ 1403 w 84171"/>
                <a:gd name="connsiteY9" fmla="*/ 100313 h 104746"/>
                <a:gd name="connsiteX10" fmla="*/ 1403 w 84171"/>
                <a:gd name="connsiteY10" fmla="*/ 104765 h 104746"/>
                <a:gd name="connsiteX11" fmla="*/ 36549 w 84171"/>
                <a:gd name="connsiteY11" fmla="*/ 104765 h 104746"/>
                <a:gd name="connsiteX12" fmla="*/ 67711 w 84171"/>
                <a:gd name="connsiteY12" fmla="*/ 98405 h 104746"/>
                <a:gd name="connsiteX13" fmla="*/ 82974 w 84171"/>
                <a:gd name="connsiteY13" fmla="*/ 74389 h 104746"/>
                <a:gd name="connsiteX14" fmla="*/ 54823 w 84171"/>
                <a:gd name="connsiteY14" fmla="*/ 49100 h 104746"/>
                <a:gd name="connsiteX15" fmla="*/ 29385 w 84171"/>
                <a:gd name="connsiteY15" fmla="*/ 16049 h 104746"/>
                <a:gd name="connsiteX16" fmla="*/ 31443 w 84171"/>
                <a:gd name="connsiteY16" fmla="*/ 8099 h 104746"/>
                <a:gd name="connsiteX17" fmla="*/ 40514 w 84171"/>
                <a:gd name="connsiteY17" fmla="*/ 6509 h 104746"/>
                <a:gd name="connsiteX18" fmla="*/ 61669 w 84171"/>
                <a:gd name="connsiteY18" fmla="*/ 26860 h 104746"/>
                <a:gd name="connsiteX19" fmla="*/ 36867 w 84171"/>
                <a:gd name="connsiteY19" fmla="*/ 47211 h 104746"/>
                <a:gd name="connsiteX20" fmla="*/ 29385 w 84171"/>
                <a:gd name="connsiteY20" fmla="*/ 47211 h 104746"/>
                <a:gd name="connsiteX21" fmla="*/ 29385 w 84171"/>
                <a:gd name="connsiteY21" fmla="*/ 16049 h 104746"/>
                <a:gd name="connsiteX22" fmla="*/ 42572 w 84171"/>
                <a:gd name="connsiteY22" fmla="*/ 99359 h 104746"/>
                <a:gd name="connsiteX23" fmla="*/ 29385 w 84171"/>
                <a:gd name="connsiteY23" fmla="*/ 84901 h 104746"/>
                <a:gd name="connsiteX24" fmla="*/ 29385 w 84171"/>
                <a:gd name="connsiteY24" fmla="*/ 52467 h 104746"/>
                <a:gd name="connsiteX25" fmla="*/ 36699 w 84171"/>
                <a:gd name="connsiteY25" fmla="*/ 52467 h 104746"/>
                <a:gd name="connsiteX26" fmla="*/ 67225 w 84171"/>
                <a:gd name="connsiteY26" fmla="*/ 75997 h 104746"/>
                <a:gd name="connsiteX27" fmla="*/ 42572 w 84171"/>
                <a:gd name="connsiteY27" fmla="*/ 99378 h 10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4171" h="104746">
                  <a:moveTo>
                    <a:pt x="54823" y="49119"/>
                  </a:moveTo>
                  <a:lnTo>
                    <a:pt x="54823" y="48632"/>
                  </a:lnTo>
                  <a:cubicBezTo>
                    <a:pt x="63727" y="46238"/>
                    <a:pt x="76296" y="40047"/>
                    <a:pt x="76296" y="24933"/>
                  </a:cubicBezTo>
                  <a:cubicBezTo>
                    <a:pt x="76296" y="17620"/>
                    <a:pt x="73117" y="10624"/>
                    <a:pt x="67393" y="6809"/>
                  </a:cubicBezTo>
                  <a:cubicBezTo>
                    <a:pt x="62474" y="3311"/>
                    <a:pt x="55459" y="1403"/>
                    <a:pt x="43545" y="1403"/>
                  </a:cubicBezTo>
                  <a:lnTo>
                    <a:pt x="2675" y="1403"/>
                  </a:lnTo>
                  <a:lnTo>
                    <a:pt x="2675" y="5855"/>
                  </a:lnTo>
                  <a:cubicBezTo>
                    <a:pt x="15394" y="6809"/>
                    <a:pt x="16030" y="7762"/>
                    <a:pt x="16030" y="20968"/>
                  </a:cubicBezTo>
                  <a:lnTo>
                    <a:pt x="16030" y="85050"/>
                  </a:lnTo>
                  <a:cubicBezTo>
                    <a:pt x="16030" y="98405"/>
                    <a:pt x="15076" y="99359"/>
                    <a:pt x="1403" y="100313"/>
                  </a:cubicBezTo>
                  <a:lnTo>
                    <a:pt x="1403" y="104765"/>
                  </a:lnTo>
                  <a:lnTo>
                    <a:pt x="36549" y="104765"/>
                  </a:lnTo>
                  <a:cubicBezTo>
                    <a:pt x="49119" y="104765"/>
                    <a:pt x="59612" y="102857"/>
                    <a:pt x="67711" y="98405"/>
                  </a:cubicBezTo>
                  <a:cubicBezTo>
                    <a:pt x="77101" y="93149"/>
                    <a:pt x="82974" y="85050"/>
                    <a:pt x="82974" y="74389"/>
                  </a:cubicBezTo>
                  <a:cubicBezTo>
                    <a:pt x="82974" y="58490"/>
                    <a:pt x="70573" y="51494"/>
                    <a:pt x="54823" y="49100"/>
                  </a:cubicBezTo>
                  <a:close/>
                  <a:moveTo>
                    <a:pt x="29385" y="16049"/>
                  </a:moveTo>
                  <a:cubicBezTo>
                    <a:pt x="29385" y="10793"/>
                    <a:pt x="30021" y="9053"/>
                    <a:pt x="31443" y="8099"/>
                  </a:cubicBezTo>
                  <a:cubicBezTo>
                    <a:pt x="33032" y="7145"/>
                    <a:pt x="36530" y="6509"/>
                    <a:pt x="40514" y="6509"/>
                  </a:cubicBezTo>
                  <a:cubicBezTo>
                    <a:pt x="55628" y="6509"/>
                    <a:pt x="61669" y="16049"/>
                    <a:pt x="61669" y="26860"/>
                  </a:cubicBezTo>
                  <a:cubicBezTo>
                    <a:pt x="61669" y="40215"/>
                    <a:pt x="54356" y="47211"/>
                    <a:pt x="36867" y="47211"/>
                  </a:cubicBezTo>
                  <a:lnTo>
                    <a:pt x="29385" y="47211"/>
                  </a:lnTo>
                  <a:lnTo>
                    <a:pt x="29385" y="16049"/>
                  </a:lnTo>
                  <a:close/>
                  <a:moveTo>
                    <a:pt x="42572" y="99359"/>
                  </a:moveTo>
                  <a:cubicBezTo>
                    <a:pt x="32397" y="99359"/>
                    <a:pt x="29385" y="96348"/>
                    <a:pt x="29385" y="84901"/>
                  </a:cubicBezTo>
                  <a:lnTo>
                    <a:pt x="29385" y="52467"/>
                  </a:lnTo>
                  <a:lnTo>
                    <a:pt x="36699" y="52467"/>
                  </a:lnTo>
                  <a:cubicBezTo>
                    <a:pt x="56095" y="52467"/>
                    <a:pt x="67225" y="59612"/>
                    <a:pt x="67225" y="75997"/>
                  </a:cubicBezTo>
                  <a:cubicBezTo>
                    <a:pt x="67225" y="92382"/>
                    <a:pt x="55609" y="99210"/>
                    <a:pt x="42572" y="993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F307E53E-9C29-4633-8F19-0FA1338F2617}"/>
                </a:ext>
              </a:extLst>
            </p:cNvPr>
            <p:cNvSpPr/>
            <p:nvPr/>
          </p:nvSpPr>
          <p:spPr>
            <a:xfrm>
              <a:off x="750046" y="7820289"/>
              <a:ext cx="84171" cy="104746"/>
            </a:xfrm>
            <a:custGeom>
              <a:avLst/>
              <a:gdLst>
                <a:gd name="connsiteX0" fmla="*/ 71059 w 84171"/>
                <a:gd name="connsiteY0" fmla="*/ 93954 h 104746"/>
                <a:gd name="connsiteX1" fmla="*/ 51026 w 84171"/>
                <a:gd name="connsiteY1" fmla="*/ 99359 h 104746"/>
                <a:gd name="connsiteX2" fmla="*/ 34491 w 84171"/>
                <a:gd name="connsiteY2" fmla="*/ 97302 h 104746"/>
                <a:gd name="connsiteX3" fmla="*/ 30676 w 84171"/>
                <a:gd name="connsiteY3" fmla="*/ 84414 h 104746"/>
                <a:gd name="connsiteX4" fmla="*/ 30676 w 84171"/>
                <a:gd name="connsiteY4" fmla="*/ 54356 h 104746"/>
                <a:gd name="connsiteX5" fmla="*/ 45789 w 84171"/>
                <a:gd name="connsiteY5" fmla="*/ 54356 h 104746"/>
                <a:gd name="connsiteX6" fmla="*/ 62792 w 84171"/>
                <a:gd name="connsiteY6" fmla="*/ 66757 h 104746"/>
                <a:gd name="connsiteX7" fmla="*/ 67393 w 84171"/>
                <a:gd name="connsiteY7" fmla="*/ 66757 h 104746"/>
                <a:gd name="connsiteX8" fmla="*/ 67393 w 84171"/>
                <a:gd name="connsiteY8" fmla="*/ 36231 h 104746"/>
                <a:gd name="connsiteX9" fmla="*/ 62792 w 84171"/>
                <a:gd name="connsiteY9" fmla="*/ 36231 h 104746"/>
                <a:gd name="connsiteX10" fmla="*/ 45621 w 84171"/>
                <a:gd name="connsiteY10" fmla="*/ 48165 h 104746"/>
                <a:gd name="connsiteX11" fmla="*/ 30676 w 84171"/>
                <a:gd name="connsiteY11" fmla="*/ 48165 h 104746"/>
                <a:gd name="connsiteX12" fmla="*/ 30676 w 84171"/>
                <a:gd name="connsiteY12" fmla="*/ 12065 h 104746"/>
                <a:gd name="connsiteX13" fmla="*/ 35932 w 84171"/>
                <a:gd name="connsiteY13" fmla="*/ 6977 h 104746"/>
                <a:gd name="connsiteX14" fmla="*/ 48015 w 84171"/>
                <a:gd name="connsiteY14" fmla="*/ 6977 h 104746"/>
                <a:gd name="connsiteX15" fmla="*/ 65990 w 84171"/>
                <a:gd name="connsiteY15" fmla="*/ 11429 h 104746"/>
                <a:gd name="connsiteX16" fmla="*/ 71078 w 84171"/>
                <a:gd name="connsiteY16" fmla="*/ 25102 h 104746"/>
                <a:gd name="connsiteX17" fmla="*/ 75679 w 84171"/>
                <a:gd name="connsiteY17" fmla="*/ 24297 h 104746"/>
                <a:gd name="connsiteX18" fmla="*/ 74407 w 84171"/>
                <a:gd name="connsiteY18" fmla="*/ 1403 h 104746"/>
                <a:gd name="connsiteX19" fmla="*/ 3479 w 84171"/>
                <a:gd name="connsiteY19" fmla="*/ 1403 h 104746"/>
                <a:gd name="connsiteX20" fmla="*/ 3479 w 84171"/>
                <a:gd name="connsiteY20" fmla="*/ 5855 h 104746"/>
                <a:gd name="connsiteX21" fmla="*/ 17152 w 84171"/>
                <a:gd name="connsiteY21" fmla="*/ 21754 h 104746"/>
                <a:gd name="connsiteX22" fmla="*/ 17152 w 84171"/>
                <a:gd name="connsiteY22" fmla="*/ 85050 h 104746"/>
                <a:gd name="connsiteX23" fmla="*/ 1403 w 84171"/>
                <a:gd name="connsiteY23" fmla="*/ 100313 h 104746"/>
                <a:gd name="connsiteX24" fmla="*/ 1403 w 84171"/>
                <a:gd name="connsiteY24" fmla="*/ 104765 h 104746"/>
                <a:gd name="connsiteX25" fmla="*/ 78055 w 84171"/>
                <a:gd name="connsiteY25" fmla="*/ 104765 h 104746"/>
                <a:gd name="connsiteX26" fmla="*/ 83629 w 84171"/>
                <a:gd name="connsiteY26" fmla="*/ 79645 h 104746"/>
                <a:gd name="connsiteX27" fmla="*/ 78859 w 84171"/>
                <a:gd name="connsiteY27" fmla="*/ 79009 h 104746"/>
                <a:gd name="connsiteX28" fmla="*/ 71059 w 84171"/>
                <a:gd name="connsiteY28" fmla="*/ 93954 h 10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4171" h="104746">
                  <a:moveTo>
                    <a:pt x="71059" y="93954"/>
                  </a:moveTo>
                  <a:cubicBezTo>
                    <a:pt x="67561" y="98087"/>
                    <a:pt x="63110" y="99359"/>
                    <a:pt x="51026" y="99359"/>
                  </a:cubicBezTo>
                  <a:cubicBezTo>
                    <a:pt x="43077" y="99359"/>
                    <a:pt x="37503" y="99191"/>
                    <a:pt x="34491" y="97302"/>
                  </a:cubicBezTo>
                  <a:cubicBezTo>
                    <a:pt x="31630" y="95226"/>
                    <a:pt x="30676" y="91896"/>
                    <a:pt x="30676" y="84414"/>
                  </a:cubicBezTo>
                  <a:lnTo>
                    <a:pt x="30676" y="54356"/>
                  </a:lnTo>
                  <a:lnTo>
                    <a:pt x="45789" y="54356"/>
                  </a:lnTo>
                  <a:cubicBezTo>
                    <a:pt x="59631" y="54356"/>
                    <a:pt x="60734" y="55310"/>
                    <a:pt x="62792" y="66757"/>
                  </a:cubicBezTo>
                  <a:lnTo>
                    <a:pt x="67393" y="66757"/>
                  </a:lnTo>
                  <a:lnTo>
                    <a:pt x="67393" y="36231"/>
                  </a:lnTo>
                  <a:lnTo>
                    <a:pt x="62792" y="36231"/>
                  </a:lnTo>
                  <a:cubicBezTo>
                    <a:pt x="60734" y="46874"/>
                    <a:pt x="59930" y="48165"/>
                    <a:pt x="45621" y="48165"/>
                  </a:cubicBezTo>
                  <a:lnTo>
                    <a:pt x="30676" y="48165"/>
                  </a:lnTo>
                  <a:lnTo>
                    <a:pt x="30676" y="12065"/>
                  </a:lnTo>
                  <a:cubicBezTo>
                    <a:pt x="30676" y="7295"/>
                    <a:pt x="30994" y="6977"/>
                    <a:pt x="35932" y="6977"/>
                  </a:cubicBezTo>
                  <a:lnTo>
                    <a:pt x="48015" y="6977"/>
                  </a:lnTo>
                  <a:cubicBezTo>
                    <a:pt x="59462" y="6977"/>
                    <a:pt x="63746" y="8099"/>
                    <a:pt x="65990" y="11429"/>
                  </a:cubicBezTo>
                  <a:cubicBezTo>
                    <a:pt x="68048" y="14926"/>
                    <a:pt x="69638" y="18424"/>
                    <a:pt x="71078" y="25102"/>
                  </a:cubicBezTo>
                  <a:lnTo>
                    <a:pt x="75679" y="24297"/>
                  </a:lnTo>
                  <a:cubicBezTo>
                    <a:pt x="75193" y="16198"/>
                    <a:pt x="74407" y="5368"/>
                    <a:pt x="74407" y="1403"/>
                  </a:cubicBezTo>
                  <a:lnTo>
                    <a:pt x="3479" y="1403"/>
                  </a:lnTo>
                  <a:lnTo>
                    <a:pt x="3479" y="5855"/>
                  </a:lnTo>
                  <a:cubicBezTo>
                    <a:pt x="15880" y="6958"/>
                    <a:pt x="17152" y="7444"/>
                    <a:pt x="17152" y="21754"/>
                  </a:cubicBezTo>
                  <a:lnTo>
                    <a:pt x="17152" y="85050"/>
                  </a:lnTo>
                  <a:cubicBezTo>
                    <a:pt x="17152" y="97938"/>
                    <a:pt x="15880" y="99210"/>
                    <a:pt x="1403" y="100313"/>
                  </a:cubicBezTo>
                  <a:lnTo>
                    <a:pt x="1403" y="104765"/>
                  </a:lnTo>
                  <a:lnTo>
                    <a:pt x="78055" y="104765"/>
                  </a:lnTo>
                  <a:cubicBezTo>
                    <a:pt x="79495" y="99846"/>
                    <a:pt x="82656" y="84882"/>
                    <a:pt x="83629" y="79645"/>
                  </a:cubicBezTo>
                  <a:lnTo>
                    <a:pt x="78859" y="79009"/>
                  </a:lnTo>
                  <a:cubicBezTo>
                    <a:pt x="76783" y="85368"/>
                    <a:pt x="73771" y="90774"/>
                    <a:pt x="71059" y="9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5E125BD5-54BB-4D84-B5EC-E9343F3BFA02}"/>
                </a:ext>
              </a:extLst>
            </p:cNvPr>
            <p:cNvSpPr/>
            <p:nvPr/>
          </p:nvSpPr>
          <p:spPr>
            <a:xfrm>
              <a:off x="842110" y="7820289"/>
              <a:ext cx="78560" cy="104746"/>
            </a:xfrm>
            <a:custGeom>
              <a:avLst/>
              <a:gdLst>
                <a:gd name="connsiteX0" fmla="*/ 68347 w 78559"/>
                <a:gd name="connsiteY0" fmla="*/ 8080 h 104746"/>
                <a:gd name="connsiteX1" fmla="*/ 41637 w 78559"/>
                <a:gd name="connsiteY1" fmla="*/ 1403 h 104746"/>
                <a:gd name="connsiteX2" fmla="*/ 2357 w 78559"/>
                <a:gd name="connsiteY2" fmla="*/ 1403 h 104746"/>
                <a:gd name="connsiteX3" fmla="*/ 2357 w 78559"/>
                <a:gd name="connsiteY3" fmla="*/ 5855 h 104746"/>
                <a:gd name="connsiteX4" fmla="*/ 15394 w 78559"/>
                <a:gd name="connsiteY4" fmla="*/ 21286 h 104746"/>
                <a:gd name="connsiteX5" fmla="*/ 15394 w 78559"/>
                <a:gd name="connsiteY5" fmla="*/ 84901 h 104746"/>
                <a:gd name="connsiteX6" fmla="*/ 1403 w 78559"/>
                <a:gd name="connsiteY6" fmla="*/ 100313 h 104746"/>
                <a:gd name="connsiteX7" fmla="*/ 1403 w 78559"/>
                <a:gd name="connsiteY7" fmla="*/ 104765 h 104746"/>
                <a:gd name="connsiteX8" fmla="*/ 44498 w 78559"/>
                <a:gd name="connsiteY8" fmla="*/ 104765 h 104746"/>
                <a:gd name="connsiteX9" fmla="*/ 44498 w 78559"/>
                <a:gd name="connsiteY9" fmla="*/ 100313 h 104746"/>
                <a:gd name="connsiteX10" fmla="*/ 28768 w 78559"/>
                <a:gd name="connsiteY10" fmla="*/ 85050 h 104746"/>
                <a:gd name="connsiteX11" fmla="*/ 28768 w 78559"/>
                <a:gd name="connsiteY11" fmla="*/ 60079 h 104746"/>
                <a:gd name="connsiteX12" fmla="*/ 40533 w 78559"/>
                <a:gd name="connsiteY12" fmla="*/ 63110 h 104746"/>
                <a:gd name="connsiteX13" fmla="*/ 47697 w 78559"/>
                <a:gd name="connsiteY13" fmla="*/ 63110 h 104746"/>
                <a:gd name="connsiteX14" fmla="*/ 78709 w 78559"/>
                <a:gd name="connsiteY14" fmla="*/ 30507 h 104746"/>
                <a:gd name="connsiteX15" fmla="*/ 68366 w 78559"/>
                <a:gd name="connsiteY15" fmla="*/ 8080 h 104746"/>
                <a:gd name="connsiteX16" fmla="*/ 40365 w 78559"/>
                <a:gd name="connsiteY16" fmla="*/ 56750 h 104746"/>
                <a:gd name="connsiteX17" fmla="*/ 28768 w 78559"/>
                <a:gd name="connsiteY17" fmla="*/ 54842 h 104746"/>
                <a:gd name="connsiteX18" fmla="*/ 28768 w 78559"/>
                <a:gd name="connsiteY18" fmla="*/ 15880 h 104746"/>
                <a:gd name="connsiteX19" fmla="*/ 30507 w 78559"/>
                <a:gd name="connsiteY19" fmla="*/ 8417 h 104746"/>
                <a:gd name="connsiteX20" fmla="*/ 39411 w 78559"/>
                <a:gd name="connsiteY20" fmla="*/ 6509 h 104746"/>
                <a:gd name="connsiteX21" fmla="*/ 63428 w 78559"/>
                <a:gd name="connsiteY21" fmla="*/ 30994 h 104746"/>
                <a:gd name="connsiteX22" fmla="*/ 40365 w 78559"/>
                <a:gd name="connsiteY22" fmla="*/ 56750 h 10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559" h="104746">
                  <a:moveTo>
                    <a:pt x="68347" y="8080"/>
                  </a:moveTo>
                  <a:cubicBezTo>
                    <a:pt x="61987" y="3311"/>
                    <a:pt x="52916" y="1403"/>
                    <a:pt x="41637" y="1403"/>
                  </a:cubicBezTo>
                  <a:lnTo>
                    <a:pt x="2357" y="1403"/>
                  </a:lnTo>
                  <a:lnTo>
                    <a:pt x="2357" y="5855"/>
                  </a:lnTo>
                  <a:cubicBezTo>
                    <a:pt x="14122" y="6640"/>
                    <a:pt x="15394" y="7295"/>
                    <a:pt x="15394" y="21286"/>
                  </a:cubicBezTo>
                  <a:lnTo>
                    <a:pt x="15394" y="84901"/>
                  </a:lnTo>
                  <a:cubicBezTo>
                    <a:pt x="15394" y="98087"/>
                    <a:pt x="14122" y="99359"/>
                    <a:pt x="1403" y="100313"/>
                  </a:cubicBezTo>
                  <a:lnTo>
                    <a:pt x="1403" y="104765"/>
                  </a:lnTo>
                  <a:lnTo>
                    <a:pt x="44498" y="104765"/>
                  </a:lnTo>
                  <a:lnTo>
                    <a:pt x="44498" y="100313"/>
                  </a:lnTo>
                  <a:cubicBezTo>
                    <a:pt x="30189" y="99359"/>
                    <a:pt x="28768" y="98574"/>
                    <a:pt x="28768" y="85050"/>
                  </a:cubicBezTo>
                  <a:lnTo>
                    <a:pt x="28768" y="60079"/>
                  </a:lnTo>
                  <a:lnTo>
                    <a:pt x="40533" y="63110"/>
                  </a:lnTo>
                  <a:cubicBezTo>
                    <a:pt x="42291" y="63278"/>
                    <a:pt x="45303" y="63278"/>
                    <a:pt x="47697" y="63110"/>
                  </a:cubicBezTo>
                  <a:cubicBezTo>
                    <a:pt x="63110" y="61033"/>
                    <a:pt x="78709" y="51026"/>
                    <a:pt x="78709" y="30507"/>
                  </a:cubicBezTo>
                  <a:cubicBezTo>
                    <a:pt x="78709" y="20014"/>
                    <a:pt x="74576" y="12700"/>
                    <a:pt x="68366" y="8080"/>
                  </a:cubicBezTo>
                  <a:close/>
                  <a:moveTo>
                    <a:pt x="40365" y="56750"/>
                  </a:moveTo>
                  <a:cubicBezTo>
                    <a:pt x="35109" y="56750"/>
                    <a:pt x="30825" y="55646"/>
                    <a:pt x="28768" y="54842"/>
                  </a:cubicBezTo>
                  <a:lnTo>
                    <a:pt x="28768" y="15880"/>
                  </a:lnTo>
                  <a:cubicBezTo>
                    <a:pt x="28768" y="11429"/>
                    <a:pt x="29235" y="9521"/>
                    <a:pt x="30507" y="8417"/>
                  </a:cubicBezTo>
                  <a:cubicBezTo>
                    <a:pt x="31611" y="7295"/>
                    <a:pt x="34959" y="6509"/>
                    <a:pt x="39411" y="6509"/>
                  </a:cubicBezTo>
                  <a:cubicBezTo>
                    <a:pt x="52448" y="6509"/>
                    <a:pt x="63428" y="13823"/>
                    <a:pt x="63428" y="30994"/>
                  </a:cubicBezTo>
                  <a:cubicBezTo>
                    <a:pt x="63428" y="51195"/>
                    <a:pt x="50708" y="56750"/>
                    <a:pt x="40365" y="56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8DEAB9A8-1F2A-4F20-AB64-0C879CAC63A2}"/>
                </a:ext>
              </a:extLst>
            </p:cNvPr>
            <p:cNvSpPr/>
            <p:nvPr/>
          </p:nvSpPr>
          <p:spPr>
            <a:xfrm>
              <a:off x="935727" y="7817895"/>
              <a:ext cx="97264" cy="110358"/>
            </a:xfrm>
            <a:custGeom>
              <a:avLst/>
              <a:gdLst>
                <a:gd name="connsiteX0" fmla="*/ 59294 w 97264"/>
                <a:gd name="connsiteY0" fmla="*/ 103830 h 110357"/>
                <a:gd name="connsiteX1" fmla="*/ 17639 w 97264"/>
                <a:gd name="connsiteY1" fmla="*/ 53739 h 110357"/>
                <a:gd name="connsiteX2" fmla="*/ 58340 w 97264"/>
                <a:gd name="connsiteY2" fmla="*/ 7145 h 110357"/>
                <a:gd name="connsiteX3" fmla="*/ 89184 w 97264"/>
                <a:gd name="connsiteY3" fmla="*/ 30844 h 110357"/>
                <a:gd name="connsiteX4" fmla="*/ 93954 w 97264"/>
                <a:gd name="connsiteY4" fmla="*/ 29722 h 110357"/>
                <a:gd name="connsiteX5" fmla="*/ 90774 w 97264"/>
                <a:gd name="connsiteY5" fmla="*/ 5705 h 110357"/>
                <a:gd name="connsiteX6" fmla="*/ 62623 w 97264"/>
                <a:gd name="connsiteY6" fmla="*/ 1403 h 110357"/>
                <a:gd name="connsiteX7" fmla="*/ 1403 w 97264"/>
                <a:gd name="connsiteY7" fmla="*/ 56900 h 110357"/>
                <a:gd name="connsiteX8" fmla="*/ 58321 w 97264"/>
                <a:gd name="connsiteY8" fmla="*/ 109535 h 110357"/>
                <a:gd name="connsiteX9" fmla="*/ 87575 w 97264"/>
                <a:gd name="connsiteY9" fmla="*/ 105233 h 110357"/>
                <a:gd name="connsiteX10" fmla="*/ 96647 w 97264"/>
                <a:gd name="connsiteY10" fmla="*/ 80916 h 110357"/>
                <a:gd name="connsiteX11" fmla="*/ 92027 w 97264"/>
                <a:gd name="connsiteY11" fmla="*/ 79158 h 110357"/>
                <a:gd name="connsiteX12" fmla="*/ 59275 w 97264"/>
                <a:gd name="connsiteY12" fmla="*/ 103811 h 1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264" h="110357">
                  <a:moveTo>
                    <a:pt x="59294" y="103830"/>
                  </a:moveTo>
                  <a:cubicBezTo>
                    <a:pt x="35127" y="103830"/>
                    <a:pt x="17639" y="83479"/>
                    <a:pt x="17639" y="53739"/>
                  </a:cubicBezTo>
                  <a:cubicBezTo>
                    <a:pt x="17639" y="29572"/>
                    <a:pt x="31798" y="7145"/>
                    <a:pt x="58340" y="7145"/>
                  </a:cubicBezTo>
                  <a:cubicBezTo>
                    <a:pt x="75511" y="7145"/>
                    <a:pt x="85050" y="13972"/>
                    <a:pt x="89184" y="30844"/>
                  </a:cubicBezTo>
                  <a:lnTo>
                    <a:pt x="93954" y="29722"/>
                  </a:lnTo>
                  <a:cubicBezTo>
                    <a:pt x="93000" y="21136"/>
                    <a:pt x="92046" y="14777"/>
                    <a:pt x="90774" y="5705"/>
                  </a:cubicBezTo>
                  <a:cubicBezTo>
                    <a:pt x="86322" y="4901"/>
                    <a:pt x="75511" y="1403"/>
                    <a:pt x="62623" y="1403"/>
                  </a:cubicBezTo>
                  <a:cubicBezTo>
                    <a:pt x="27159" y="1403"/>
                    <a:pt x="1403" y="23512"/>
                    <a:pt x="1403" y="56900"/>
                  </a:cubicBezTo>
                  <a:cubicBezTo>
                    <a:pt x="1403" y="82188"/>
                    <a:pt x="18742" y="109535"/>
                    <a:pt x="58321" y="109535"/>
                  </a:cubicBezTo>
                  <a:cubicBezTo>
                    <a:pt x="69768" y="109535"/>
                    <a:pt x="83124" y="106355"/>
                    <a:pt x="87575" y="105233"/>
                  </a:cubicBezTo>
                  <a:cubicBezTo>
                    <a:pt x="90437" y="99995"/>
                    <a:pt x="94403" y="88230"/>
                    <a:pt x="96647" y="80916"/>
                  </a:cubicBezTo>
                  <a:lnTo>
                    <a:pt x="92027" y="79158"/>
                  </a:lnTo>
                  <a:cubicBezTo>
                    <a:pt x="84078" y="95057"/>
                    <a:pt x="75492" y="103811"/>
                    <a:pt x="59275" y="10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C7A5F25D-93F3-4CB4-9279-CC7028A24852}"/>
                </a:ext>
              </a:extLst>
            </p:cNvPr>
            <p:cNvSpPr/>
            <p:nvPr/>
          </p:nvSpPr>
          <p:spPr>
            <a:xfrm>
              <a:off x="1041165" y="7820271"/>
              <a:ext cx="108487" cy="104746"/>
            </a:xfrm>
            <a:custGeom>
              <a:avLst/>
              <a:gdLst>
                <a:gd name="connsiteX0" fmla="*/ 79308 w 108487"/>
                <a:gd name="connsiteY0" fmla="*/ 3011 h 104746"/>
                <a:gd name="connsiteX1" fmla="*/ 77568 w 108487"/>
                <a:gd name="connsiteY1" fmla="*/ 8267 h 104746"/>
                <a:gd name="connsiteX2" fmla="*/ 27627 w 108487"/>
                <a:gd name="connsiteY2" fmla="*/ 90325 h 104746"/>
                <a:gd name="connsiteX3" fmla="*/ 27309 w 108487"/>
                <a:gd name="connsiteY3" fmla="*/ 90325 h 104746"/>
                <a:gd name="connsiteX4" fmla="*/ 27945 w 108487"/>
                <a:gd name="connsiteY4" fmla="*/ 58995 h 104746"/>
                <a:gd name="connsiteX5" fmla="*/ 27945 w 108487"/>
                <a:gd name="connsiteY5" fmla="*/ 20201 h 104746"/>
                <a:gd name="connsiteX6" fmla="*/ 41468 w 108487"/>
                <a:gd name="connsiteY6" fmla="*/ 5892 h 104746"/>
                <a:gd name="connsiteX7" fmla="*/ 41468 w 108487"/>
                <a:gd name="connsiteY7" fmla="*/ 1440 h 104746"/>
                <a:gd name="connsiteX8" fmla="*/ 1403 w 108487"/>
                <a:gd name="connsiteY8" fmla="*/ 1440 h 104746"/>
                <a:gd name="connsiteX9" fmla="*/ 1403 w 108487"/>
                <a:gd name="connsiteY9" fmla="*/ 5892 h 104746"/>
                <a:gd name="connsiteX10" fmla="*/ 14758 w 108487"/>
                <a:gd name="connsiteY10" fmla="*/ 20351 h 104746"/>
                <a:gd name="connsiteX11" fmla="*/ 14758 w 108487"/>
                <a:gd name="connsiteY11" fmla="*/ 83797 h 104746"/>
                <a:gd name="connsiteX12" fmla="*/ 1403 w 108487"/>
                <a:gd name="connsiteY12" fmla="*/ 100332 h 104746"/>
                <a:gd name="connsiteX13" fmla="*/ 1403 w 108487"/>
                <a:gd name="connsiteY13" fmla="*/ 104784 h 104746"/>
                <a:gd name="connsiteX14" fmla="*/ 29385 w 108487"/>
                <a:gd name="connsiteY14" fmla="*/ 104784 h 104746"/>
                <a:gd name="connsiteX15" fmla="*/ 29385 w 108487"/>
                <a:gd name="connsiteY15" fmla="*/ 103025 h 104746"/>
                <a:gd name="connsiteX16" fmla="*/ 30825 w 108487"/>
                <a:gd name="connsiteY16" fmla="*/ 96984 h 104746"/>
                <a:gd name="connsiteX17" fmla="*/ 81234 w 108487"/>
                <a:gd name="connsiteY17" fmla="*/ 13823 h 104746"/>
                <a:gd name="connsiteX18" fmla="*/ 81870 w 108487"/>
                <a:gd name="connsiteY18" fmla="*/ 13823 h 104746"/>
                <a:gd name="connsiteX19" fmla="*/ 81085 w 108487"/>
                <a:gd name="connsiteY19" fmla="*/ 43395 h 104746"/>
                <a:gd name="connsiteX20" fmla="*/ 81085 w 108487"/>
                <a:gd name="connsiteY20" fmla="*/ 84901 h 104746"/>
                <a:gd name="connsiteX21" fmla="*/ 67412 w 108487"/>
                <a:gd name="connsiteY21" fmla="*/ 100313 h 104746"/>
                <a:gd name="connsiteX22" fmla="*/ 67412 w 108487"/>
                <a:gd name="connsiteY22" fmla="*/ 104765 h 104746"/>
                <a:gd name="connsiteX23" fmla="*/ 107795 w 108487"/>
                <a:gd name="connsiteY23" fmla="*/ 104765 h 104746"/>
                <a:gd name="connsiteX24" fmla="*/ 107795 w 108487"/>
                <a:gd name="connsiteY24" fmla="*/ 100313 h 104746"/>
                <a:gd name="connsiteX25" fmla="*/ 94290 w 108487"/>
                <a:gd name="connsiteY25" fmla="*/ 84901 h 104746"/>
                <a:gd name="connsiteX26" fmla="*/ 94290 w 108487"/>
                <a:gd name="connsiteY26" fmla="*/ 22240 h 104746"/>
                <a:gd name="connsiteX27" fmla="*/ 107795 w 108487"/>
                <a:gd name="connsiteY27" fmla="*/ 5855 h 104746"/>
                <a:gd name="connsiteX28" fmla="*/ 107795 w 108487"/>
                <a:gd name="connsiteY28" fmla="*/ 1403 h 104746"/>
                <a:gd name="connsiteX29" fmla="*/ 79327 w 108487"/>
                <a:gd name="connsiteY29" fmla="*/ 1403 h 104746"/>
                <a:gd name="connsiteX30" fmla="*/ 79327 w 108487"/>
                <a:gd name="connsiteY30" fmla="*/ 2993 h 10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8487" h="104746">
                  <a:moveTo>
                    <a:pt x="79308" y="3011"/>
                  </a:moveTo>
                  <a:cubicBezTo>
                    <a:pt x="79308" y="4452"/>
                    <a:pt x="78990" y="6042"/>
                    <a:pt x="77568" y="8267"/>
                  </a:cubicBezTo>
                  <a:lnTo>
                    <a:pt x="27627" y="90325"/>
                  </a:lnTo>
                  <a:lnTo>
                    <a:pt x="27309" y="90325"/>
                  </a:lnTo>
                  <a:cubicBezTo>
                    <a:pt x="27945" y="74594"/>
                    <a:pt x="27945" y="66308"/>
                    <a:pt x="27945" y="58995"/>
                  </a:cubicBezTo>
                  <a:lnTo>
                    <a:pt x="27945" y="20201"/>
                  </a:lnTo>
                  <a:cubicBezTo>
                    <a:pt x="27945" y="7800"/>
                    <a:pt x="29535" y="6846"/>
                    <a:pt x="41468" y="5892"/>
                  </a:cubicBezTo>
                  <a:lnTo>
                    <a:pt x="41468" y="1440"/>
                  </a:lnTo>
                  <a:lnTo>
                    <a:pt x="1403" y="1440"/>
                  </a:lnTo>
                  <a:lnTo>
                    <a:pt x="1403" y="5892"/>
                  </a:lnTo>
                  <a:cubicBezTo>
                    <a:pt x="13486" y="6846"/>
                    <a:pt x="14758" y="7800"/>
                    <a:pt x="14758" y="20351"/>
                  </a:cubicBezTo>
                  <a:lnTo>
                    <a:pt x="14758" y="83797"/>
                  </a:lnTo>
                  <a:cubicBezTo>
                    <a:pt x="14758" y="98256"/>
                    <a:pt x="13486" y="99378"/>
                    <a:pt x="1403" y="100332"/>
                  </a:cubicBezTo>
                  <a:lnTo>
                    <a:pt x="1403" y="104784"/>
                  </a:lnTo>
                  <a:lnTo>
                    <a:pt x="29385" y="104784"/>
                  </a:lnTo>
                  <a:lnTo>
                    <a:pt x="29385" y="103025"/>
                  </a:lnTo>
                  <a:cubicBezTo>
                    <a:pt x="29385" y="100968"/>
                    <a:pt x="29553" y="98892"/>
                    <a:pt x="30825" y="96984"/>
                  </a:cubicBezTo>
                  <a:lnTo>
                    <a:pt x="81234" y="13823"/>
                  </a:lnTo>
                  <a:lnTo>
                    <a:pt x="81870" y="13823"/>
                  </a:lnTo>
                  <a:cubicBezTo>
                    <a:pt x="81085" y="29086"/>
                    <a:pt x="81085" y="38158"/>
                    <a:pt x="81085" y="43395"/>
                  </a:cubicBezTo>
                  <a:lnTo>
                    <a:pt x="81085" y="84901"/>
                  </a:lnTo>
                  <a:cubicBezTo>
                    <a:pt x="81085" y="98574"/>
                    <a:pt x="79645" y="99359"/>
                    <a:pt x="67412" y="100313"/>
                  </a:cubicBezTo>
                  <a:lnTo>
                    <a:pt x="67412" y="104765"/>
                  </a:lnTo>
                  <a:lnTo>
                    <a:pt x="107795" y="104765"/>
                  </a:lnTo>
                  <a:lnTo>
                    <a:pt x="107795" y="100313"/>
                  </a:lnTo>
                  <a:cubicBezTo>
                    <a:pt x="95712" y="99359"/>
                    <a:pt x="94290" y="98574"/>
                    <a:pt x="94290" y="84901"/>
                  </a:cubicBezTo>
                  <a:lnTo>
                    <a:pt x="94290" y="22240"/>
                  </a:lnTo>
                  <a:cubicBezTo>
                    <a:pt x="94290" y="8080"/>
                    <a:pt x="95731" y="6809"/>
                    <a:pt x="107795" y="5855"/>
                  </a:cubicBezTo>
                  <a:lnTo>
                    <a:pt x="107795" y="1403"/>
                  </a:lnTo>
                  <a:lnTo>
                    <a:pt x="79327" y="1403"/>
                  </a:lnTo>
                  <a:lnTo>
                    <a:pt x="79327" y="2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5F595E0A-38E5-472F-9782-47D850C614DC}"/>
                </a:ext>
              </a:extLst>
            </p:cNvPr>
            <p:cNvSpPr/>
            <p:nvPr/>
          </p:nvSpPr>
          <p:spPr>
            <a:xfrm>
              <a:off x="1158462" y="7816305"/>
              <a:ext cx="91653" cy="108487"/>
            </a:xfrm>
            <a:custGeom>
              <a:avLst/>
              <a:gdLst>
                <a:gd name="connsiteX0" fmla="*/ 86173 w 91652"/>
                <a:gd name="connsiteY0" fmla="*/ 1422 h 108487"/>
                <a:gd name="connsiteX1" fmla="*/ 78055 w 91652"/>
                <a:gd name="connsiteY1" fmla="*/ 5406 h 108487"/>
                <a:gd name="connsiteX2" fmla="*/ 15244 w 91652"/>
                <a:gd name="connsiteY2" fmla="*/ 5406 h 108487"/>
                <a:gd name="connsiteX3" fmla="*/ 6491 w 91652"/>
                <a:gd name="connsiteY3" fmla="*/ 1422 h 108487"/>
                <a:gd name="connsiteX4" fmla="*/ 3311 w 91652"/>
                <a:gd name="connsiteY4" fmla="*/ 1422 h 108487"/>
                <a:gd name="connsiteX5" fmla="*/ 1403 w 91652"/>
                <a:gd name="connsiteY5" fmla="*/ 30040 h 108487"/>
                <a:gd name="connsiteX6" fmla="*/ 6023 w 91652"/>
                <a:gd name="connsiteY6" fmla="*/ 30040 h 108487"/>
                <a:gd name="connsiteX7" fmla="*/ 11111 w 91652"/>
                <a:gd name="connsiteY7" fmla="*/ 15880 h 108487"/>
                <a:gd name="connsiteX8" fmla="*/ 29553 w 91652"/>
                <a:gd name="connsiteY8" fmla="*/ 10942 h 108487"/>
                <a:gd name="connsiteX9" fmla="*/ 39411 w 91652"/>
                <a:gd name="connsiteY9" fmla="*/ 10942 h 108487"/>
                <a:gd name="connsiteX10" fmla="*/ 39411 w 91652"/>
                <a:gd name="connsiteY10" fmla="*/ 89184 h 108487"/>
                <a:gd name="connsiteX11" fmla="*/ 23661 w 91652"/>
                <a:gd name="connsiteY11" fmla="*/ 104297 h 108487"/>
                <a:gd name="connsiteX12" fmla="*/ 23661 w 91652"/>
                <a:gd name="connsiteY12" fmla="*/ 108749 h 108487"/>
                <a:gd name="connsiteX13" fmla="*/ 69301 w 91652"/>
                <a:gd name="connsiteY13" fmla="*/ 108749 h 108487"/>
                <a:gd name="connsiteX14" fmla="*/ 69301 w 91652"/>
                <a:gd name="connsiteY14" fmla="*/ 104297 h 108487"/>
                <a:gd name="connsiteX15" fmla="*/ 52916 w 91652"/>
                <a:gd name="connsiteY15" fmla="*/ 89184 h 108487"/>
                <a:gd name="connsiteX16" fmla="*/ 52916 w 91652"/>
                <a:gd name="connsiteY16" fmla="*/ 10942 h 108487"/>
                <a:gd name="connsiteX17" fmla="*/ 64213 w 91652"/>
                <a:gd name="connsiteY17" fmla="*/ 10942 h 108487"/>
                <a:gd name="connsiteX18" fmla="*/ 81384 w 91652"/>
                <a:gd name="connsiteY18" fmla="*/ 15880 h 108487"/>
                <a:gd name="connsiteX19" fmla="*/ 86472 w 91652"/>
                <a:gd name="connsiteY19" fmla="*/ 30040 h 108487"/>
                <a:gd name="connsiteX20" fmla="*/ 91073 w 91652"/>
                <a:gd name="connsiteY20" fmla="*/ 29553 h 108487"/>
                <a:gd name="connsiteX21" fmla="*/ 89483 w 91652"/>
                <a:gd name="connsiteY21" fmla="*/ 1403 h 108487"/>
                <a:gd name="connsiteX22" fmla="*/ 86154 w 91652"/>
                <a:gd name="connsiteY22" fmla="*/ 1403 h 10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652" h="108487">
                  <a:moveTo>
                    <a:pt x="86173" y="1422"/>
                  </a:moveTo>
                  <a:cubicBezTo>
                    <a:pt x="83629" y="4452"/>
                    <a:pt x="82357" y="5406"/>
                    <a:pt x="78055" y="5406"/>
                  </a:cubicBezTo>
                  <a:lnTo>
                    <a:pt x="15244" y="5406"/>
                  </a:lnTo>
                  <a:cubicBezTo>
                    <a:pt x="10793" y="5406"/>
                    <a:pt x="8716" y="5088"/>
                    <a:pt x="6491" y="1422"/>
                  </a:cubicBezTo>
                  <a:lnTo>
                    <a:pt x="3311" y="1422"/>
                  </a:lnTo>
                  <a:cubicBezTo>
                    <a:pt x="2993" y="10175"/>
                    <a:pt x="2188" y="20500"/>
                    <a:pt x="1403" y="30040"/>
                  </a:cubicBezTo>
                  <a:lnTo>
                    <a:pt x="6023" y="30040"/>
                  </a:lnTo>
                  <a:cubicBezTo>
                    <a:pt x="7931" y="23044"/>
                    <a:pt x="9203" y="18592"/>
                    <a:pt x="11111" y="15880"/>
                  </a:cubicBezTo>
                  <a:cubicBezTo>
                    <a:pt x="13168" y="12233"/>
                    <a:pt x="16367" y="10942"/>
                    <a:pt x="29553" y="10942"/>
                  </a:cubicBezTo>
                  <a:lnTo>
                    <a:pt x="39411" y="10942"/>
                  </a:lnTo>
                  <a:lnTo>
                    <a:pt x="39411" y="89184"/>
                  </a:lnTo>
                  <a:cubicBezTo>
                    <a:pt x="39411" y="101753"/>
                    <a:pt x="38139" y="103343"/>
                    <a:pt x="23661" y="104297"/>
                  </a:cubicBezTo>
                  <a:lnTo>
                    <a:pt x="23661" y="108749"/>
                  </a:lnTo>
                  <a:lnTo>
                    <a:pt x="69301" y="108749"/>
                  </a:lnTo>
                  <a:lnTo>
                    <a:pt x="69301" y="104297"/>
                  </a:lnTo>
                  <a:cubicBezTo>
                    <a:pt x="54187" y="103343"/>
                    <a:pt x="52916" y="101753"/>
                    <a:pt x="52916" y="89184"/>
                  </a:cubicBezTo>
                  <a:lnTo>
                    <a:pt x="52916" y="10942"/>
                  </a:lnTo>
                  <a:lnTo>
                    <a:pt x="64213" y="10942"/>
                  </a:lnTo>
                  <a:cubicBezTo>
                    <a:pt x="76147" y="10942"/>
                    <a:pt x="78840" y="12065"/>
                    <a:pt x="81384" y="15880"/>
                  </a:cubicBezTo>
                  <a:cubicBezTo>
                    <a:pt x="83292" y="18424"/>
                    <a:pt x="84714" y="22408"/>
                    <a:pt x="86472" y="30040"/>
                  </a:cubicBezTo>
                  <a:lnTo>
                    <a:pt x="91073" y="29553"/>
                  </a:lnTo>
                  <a:cubicBezTo>
                    <a:pt x="90288" y="20332"/>
                    <a:pt x="89483" y="8735"/>
                    <a:pt x="89483" y="1403"/>
                  </a:cubicBezTo>
                  <a:lnTo>
                    <a:pt x="86154" y="14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49C5CB50-7F7D-4964-AAB8-BD29941614FB}"/>
                </a:ext>
              </a:extLst>
            </p:cNvPr>
            <p:cNvSpPr/>
            <p:nvPr/>
          </p:nvSpPr>
          <p:spPr>
            <a:xfrm>
              <a:off x="1256718" y="7820289"/>
              <a:ext cx="84171" cy="104746"/>
            </a:xfrm>
            <a:custGeom>
              <a:avLst/>
              <a:gdLst>
                <a:gd name="connsiteX0" fmla="*/ 71059 w 84171"/>
                <a:gd name="connsiteY0" fmla="*/ 93954 h 104746"/>
                <a:gd name="connsiteX1" fmla="*/ 51026 w 84171"/>
                <a:gd name="connsiteY1" fmla="*/ 99359 h 104746"/>
                <a:gd name="connsiteX2" fmla="*/ 34491 w 84171"/>
                <a:gd name="connsiteY2" fmla="*/ 97302 h 104746"/>
                <a:gd name="connsiteX3" fmla="*/ 30676 w 84171"/>
                <a:gd name="connsiteY3" fmla="*/ 84414 h 104746"/>
                <a:gd name="connsiteX4" fmla="*/ 30676 w 84171"/>
                <a:gd name="connsiteY4" fmla="*/ 54356 h 104746"/>
                <a:gd name="connsiteX5" fmla="*/ 45789 w 84171"/>
                <a:gd name="connsiteY5" fmla="*/ 54356 h 104746"/>
                <a:gd name="connsiteX6" fmla="*/ 62792 w 84171"/>
                <a:gd name="connsiteY6" fmla="*/ 66757 h 104746"/>
                <a:gd name="connsiteX7" fmla="*/ 67393 w 84171"/>
                <a:gd name="connsiteY7" fmla="*/ 66757 h 104746"/>
                <a:gd name="connsiteX8" fmla="*/ 67393 w 84171"/>
                <a:gd name="connsiteY8" fmla="*/ 36231 h 104746"/>
                <a:gd name="connsiteX9" fmla="*/ 62792 w 84171"/>
                <a:gd name="connsiteY9" fmla="*/ 36231 h 104746"/>
                <a:gd name="connsiteX10" fmla="*/ 45621 w 84171"/>
                <a:gd name="connsiteY10" fmla="*/ 48165 h 104746"/>
                <a:gd name="connsiteX11" fmla="*/ 30676 w 84171"/>
                <a:gd name="connsiteY11" fmla="*/ 48165 h 104746"/>
                <a:gd name="connsiteX12" fmla="*/ 30676 w 84171"/>
                <a:gd name="connsiteY12" fmla="*/ 12065 h 104746"/>
                <a:gd name="connsiteX13" fmla="*/ 35932 w 84171"/>
                <a:gd name="connsiteY13" fmla="*/ 6977 h 104746"/>
                <a:gd name="connsiteX14" fmla="*/ 48015 w 84171"/>
                <a:gd name="connsiteY14" fmla="*/ 6977 h 104746"/>
                <a:gd name="connsiteX15" fmla="*/ 65990 w 84171"/>
                <a:gd name="connsiteY15" fmla="*/ 11429 h 104746"/>
                <a:gd name="connsiteX16" fmla="*/ 71078 w 84171"/>
                <a:gd name="connsiteY16" fmla="*/ 25102 h 104746"/>
                <a:gd name="connsiteX17" fmla="*/ 75679 w 84171"/>
                <a:gd name="connsiteY17" fmla="*/ 24297 h 104746"/>
                <a:gd name="connsiteX18" fmla="*/ 74407 w 84171"/>
                <a:gd name="connsiteY18" fmla="*/ 1403 h 104746"/>
                <a:gd name="connsiteX19" fmla="*/ 3479 w 84171"/>
                <a:gd name="connsiteY19" fmla="*/ 1403 h 104746"/>
                <a:gd name="connsiteX20" fmla="*/ 3479 w 84171"/>
                <a:gd name="connsiteY20" fmla="*/ 5855 h 104746"/>
                <a:gd name="connsiteX21" fmla="*/ 17152 w 84171"/>
                <a:gd name="connsiteY21" fmla="*/ 21754 h 104746"/>
                <a:gd name="connsiteX22" fmla="*/ 17152 w 84171"/>
                <a:gd name="connsiteY22" fmla="*/ 85050 h 104746"/>
                <a:gd name="connsiteX23" fmla="*/ 1403 w 84171"/>
                <a:gd name="connsiteY23" fmla="*/ 100313 h 104746"/>
                <a:gd name="connsiteX24" fmla="*/ 1403 w 84171"/>
                <a:gd name="connsiteY24" fmla="*/ 104765 h 104746"/>
                <a:gd name="connsiteX25" fmla="*/ 78055 w 84171"/>
                <a:gd name="connsiteY25" fmla="*/ 104765 h 104746"/>
                <a:gd name="connsiteX26" fmla="*/ 83629 w 84171"/>
                <a:gd name="connsiteY26" fmla="*/ 79645 h 104746"/>
                <a:gd name="connsiteX27" fmla="*/ 78859 w 84171"/>
                <a:gd name="connsiteY27" fmla="*/ 79009 h 104746"/>
                <a:gd name="connsiteX28" fmla="*/ 71059 w 84171"/>
                <a:gd name="connsiteY28" fmla="*/ 93954 h 10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4171" h="104746">
                  <a:moveTo>
                    <a:pt x="71059" y="93954"/>
                  </a:moveTo>
                  <a:cubicBezTo>
                    <a:pt x="67561" y="98087"/>
                    <a:pt x="63110" y="99359"/>
                    <a:pt x="51026" y="99359"/>
                  </a:cubicBezTo>
                  <a:cubicBezTo>
                    <a:pt x="43077" y="99359"/>
                    <a:pt x="37503" y="99191"/>
                    <a:pt x="34491" y="97302"/>
                  </a:cubicBezTo>
                  <a:cubicBezTo>
                    <a:pt x="31630" y="95226"/>
                    <a:pt x="30676" y="91896"/>
                    <a:pt x="30676" y="84414"/>
                  </a:cubicBezTo>
                  <a:lnTo>
                    <a:pt x="30676" y="54356"/>
                  </a:lnTo>
                  <a:lnTo>
                    <a:pt x="45789" y="54356"/>
                  </a:lnTo>
                  <a:cubicBezTo>
                    <a:pt x="59631" y="54356"/>
                    <a:pt x="60734" y="55310"/>
                    <a:pt x="62792" y="66757"/>
                  </a:cubicBezTo>
                  <a:lnTo>
                    <a:pt x="67393" y="66757"/>
                  </a:lnTo>
                  <a:lnTo>
                    <a:pt x="67393" y="36231"/>
                  </a:lnTo>
                  <a:lnTo>
                    <a:pt x="62792" y="36231"/>
                  </a:lnTo>
                  <a:cubicBezTo>
                    <a:pt x="60734" y="46874"/>
                    <a:pt x="59930" y="48165"/>
                    <a:pt x="45621" y="48165"/>
                  </a:cubicBezTo>
                  <a:lnTo>
                    <a:pt x="30676" y="48165"/>
                  </a:lnTo>
                  <a:lnTo>
                    <a:pt x="30676" y="12065"/>
                  </a:lnTo>
                  <a:cubicBezTo>
                    <a:pt x="30676" y="7295"/>
                    <a:pt x="30994" y="6977"/>
                    <a:pt x="35932" y="6977"/>
                  </a:cubicBezTo>
                  <a:lnTo>
                    <a:pt x="48015" y="6977"/>
                  </a:lnTo>
                  <a:cubicBezTo>
                    <a:pt x="59462" y="6977"/>
                    <a:pt x="63746" y="8099"/>
                    <a:pt x="65990" y="11429"/>
                  </a:cubicBezTo>
                  <a:cubicBezTo>
                    <a:pt x="68048" y="14926"/>
                    <a:pt x="69638" y="18424"/>
                    <a:pt x="71078" y="25102"/>
                  </a:cubicBezTo>
                  <a:lnTo>
                    <a:pt x="75679" y="24297"/>
                  </a:lnTo>
                  <a:cubicBezTo>
                    <a:pt x="75193" y="16198"/>
                    <a:pt x="74407" y="5368"/>
                    <a:pt x="74407" y="1403"/>
                  </a:cubicBezTo>
                  <a:lnTo>
                    <a:pt x="3479" y="1403"/>
                  </a:lnTo>
                  <a:lnTo>
                    <a:pt x="3479" y="5855"/>
                  </a:lnTo>
                  <a:cubicBezTo>
                    <a:pt x="15880" y="6958"/>
                    <a:pt x="17152" y="7444"/>
                    <a:pt x="17152" y="21754"/>
                  </a:cubicBezTo>
                  <a:lnTo>
                    <a:pt x="17152" y="85050"/>
                  </a:lnTo>
                  <a:cubicBezTo>
                    <a:pt x="17152" y="97938"/>
                    <a:pt x="15880" y="99210"/>
                    <a:pt x="1403" y="100313"/>
                  </a:cubicBezTo>
                  <a:lnTo>
                    <a:pt x="1403" y="104765"/>
                  </a:lnTo>
                  <a:lnTo>
                    <a:pt x="78055" y="104765"/>
                  </a:lnTo>
                  <a:cubicBezTo>
                    <a:pt x="79495" y="99846"/>
                    <a:pt x="82656" y="84882"/>
                    <a:pt x="83629" y="79645"/>
                  </a:cubicBezTo>
                  <a:lnTo>
                    <a:pt x="78859" y="79009"/>
                  </a:lnTo>
                  <a:cubicBezTo>
                    <a:pt x="76783" y="85368"/>
                    <a:pt x="73771" y="90774"/>
                    <a:pt x="71059" y="9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45EC580C-059A-44DB-B98E-3769A8DAD2B6}"/>
                </a:ext>
              </a:extLst>
            </p:cNvPr>
            <p:cNvSpPr/>
            <p:nvPr/>
          </p:nvSpPr>
          <p:spPr>
            <a:xfrm>
              <a:off x="1346856" y="7816305"/>
              <a:ext cx="91653" cy="108487"/>
            </a:xfrm>
            <a:custGeom>
              <a:avLst/>
              <a:gdLst>
                <a:gd name="connsiteX0" fmla="*/ 86173 w 91652"/>
                <a:gd name="connsiteY0" fmla="*/ 1422 h 108487"/>
                <a:gd name="connsiteX1" fmla="*/ 78055 w 91652"/>
                <a:gd name="connsiteY1" fmla="*/ 5406 h 108487"/>
                <a:gd name="connsiteX2" fmla="*/ 15244 w 91652"/>
                <a:gd name="connsiteY2" fmla="*/ 5406 h 108487"/>
                <a:gd name="connsiteX3" fmla="*/ 6490 w 91652"/>
                <a:gd name="connsiteY3" fmla="*/ 1422 h 108487"/>
                <a:gd name="connsiteX4" fmla="*/ 3311 w 91652"/>
                <a:gd name="connsiteY4" fmla="*/ 1422 h 108487"/>
                <a:gd name="connsiteX5" fmla="*/ 1403 w 91652"/>
                <a:gd name="connsiteY5" fmla="*/ 30040 h 108487"/>
                <a:gd name="connsiteX6" fmla="*/ 6004 w 91652"/>
                <a:gd name="connsiteY6" fmla="*/ 30040 h 108487"/>
                <a:gd name="connsiteX7" fmla="*/ 11092 w 91652"/>
                <a:gd name="connsiteY7" fmla="*/ 15880 h 108487"/>
                <a:gd name="connsiteX8" fmla="*/ 29535 w 91652"/>
                <a:gd name="connsiteY8" fmla="*/ 10942 h 108487"/>
                <a:gd name="connsiteX9" fmla="*/ 39392 w 91652"/>
                <a:gd name="connsiteY9" fmla="*/ 10942 h 108487"/>
                <a:gd name="connsiteX10" fmla="*/ 39392 w 91652"/>
                <a:gd name="connsiteY10" fmla="*/ 89184 h 108487"/>
                <a:gd name="connsiteX11" fmla="*/ 23643 w 91652"/>
                <a:gd name="connsiteY11" fmla="*/ 104297 h 108487"/>
                <a:gd name="connsiteX12" fmla="*/ 23643 w 91652"/>
                <a:gd name="connsiteY12" fmla="*/ 108749 h 108487"/>
                <a:gd name="connsiteX13" fmla="*/ 69282 w 91652"/>
                <a:gd name="connsiteY13" fmla="*/ 108749 h 108487"/>
                <a:gd name="connsiteX14" fmla="*/ 69282 w 91652"/>
                <a:gd name="connsiteY14" fmla="*/ 104297 h 108487"/>
                <a:gd name="connsiteX15" fmla="*/ 52897 w 91652"/>
                <a:gd name="connsiteY15" fmla="*/ 89184 h 108487"/>
                <a:gd name="connsiteX16" fmla="*/ 52897 w 91652"/>
                <a:gd name="connsiteY16" fmla="*/ 10942 h 108487"/>
                <a:gd name="connsiteX17" fmla="*/ 64194 w 91652"/>
                <a:gd name="connsiteY17" fmla="*/ 10942 h 108487"/>
                <a:gd name="connsiteX18" fmla="*/ 81365 w 91652"/>
                <a:gd name="connsiteY18" fmla="*/ 15880 h 108487"/>
                <a:gd name="connsiteX19" fmla="*/ 86453 w 91652"/>
                <a:gd name="connsiteY19" fmla="*/ 30040 h 108487"/>
                <a:gd name="connsiteX20" fmla="*/ 91054 w 91652"/>
                <a:gd name="connsiteY20" fmla="*/ 29553 h 108487"/>
                <a:gd name="connsiteX21" fmla="*/ 89465 w 91652"/>
                <a:gd name="connsiteY21" fmla="*/ 1403 h 108487"/>
                <a:gd name="connsiteX22" fmla="*/ 86135 w 91652"/>
                <a:gd name="connsiteY22" fmla="*/ 1403 h 10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652" h="108487">
                  <a:moveTo>
                    <a:pt x="86173" y="1422"/>
                  </a:moveTo>
                  <a:cubicBezTo>
                    <a:pt x="83629" y="4452"/>
                    <a:pt x="82357" y="5406"/>
                    <a:pt x="78055" y="5406"/>
                  </a:cubicBezTo>
                  <a:lnTo>
                    <a:pt x="15244" y="5406"/>
                  </a:lnTo>
                  <a:cubicBezTo>
                    <a:pt x="10793" y="5406"/>
                    <a:pt x="8716" y="5088"/>
                    <a:pt x="6490" y="1422"/>
                  </a:cubicBezTo>
                  <a:lnTo>
                    <a:pt x="3311" y="1422"/>
                  </a:lnTo>
                  <a:cubicBezTo>
                    <a:pt x="2993" y="10175"/>
                    <a:pt x="2207" y="20500"/>
                    <a:pt x="1403" y="30040"/>
                  </a:cubicBezTo>
                  <a:lnTo>
                    <a:pt x="6004" y="30040"/>
                  </a:lnTo>
                  <a:cubicBezTo>
                    <a:pt x="7912" y="23044"/>
                    <a:pt x="9184" y="18592"/>
                    <a:pt x="11092" y="15880"/>
                  </a:cubicBezTo>
                  <a:cubicBezTo>
                    <a:pt x="13149" y="12233"/>
                    <a:pt x="16348" y="10942"/>
                    <a:pt x="29535" y="10942"/>
                  </a:cubicBezTo>
                  <a:lnTo>
                    <a:pt x="39392" y="10942"/>
                  </a:lnTo>
                  <a:lnTo>
                    <a:pt x="39392" y="89184"/>
                  </a:lnTo>
                  <a:cubicBezTo>
                    <a:pt x="39392" y="101753"/>
                    <a:pt x="38120" y="103343"/>
                    <a:pt x="23643" y="104297"/>
                  </a:cubicBezTo>
                  <a:lnTo>
                    <a:pt x="23643" y="108749"/>
                  </a:lnTo>
                  <a:lnTo>
                    <a:pt x="69282" y="108749"/>
                  </a:lnTo>
                  <a:lnTo>
                    <a:pt x="69282" y="104297"/>
                  </a:lnTo>
                  <a:cubicBezTo>
                    <a:pt x="54169" y="103343"/>
                    <a:pt x="52897" y="101753"/>
                    <a:pt x="52897" y="89184"/>
                  </a:cubicBezTo>
                  <a:lnTo>
                    <a:pt x="52897" y="10942"/>
                  </a:lnTo>
                  <a:lnTo>
                    <a:pt x="64194" y="10942"/>
                  </a:lnTo>
                  <a:cubicBezTo>
                    <a:pt x="76128" y="10942"/>
                    <a:pt x="78822" y="12065"/>
                    <a:pt x="81365" y="15880"/>
                  </a:cubicBezTo>
                  <a:cubicBezTo>
                    <a:pt x="83273" y="18424"/>
                    <a:pt x="84695" y="22408"/>
                    <a:pt x="86453" y="30040"/>
                  </a:cubicBezTo>
                  <a:lnTo>
                    <a:pt x="91054" y="29553"/>
                  </a:lnTo>
                  <a:cubicBezTo>
                    <a:pt x="90269" y="20332"/>
                    <a:pt x="89465" y="8735"/>
                    <a:pt x="89465" y="1403"/>
                  </a:cubicBezTo>
                  <a:lnTo>
                    <a:pt x="86135" y="14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BB93C293-BA12-47A1-9E77-99B09A58BB47}"/>
                </a:ext>
              </a:extLst>
            </p:cNvPr>
            <p:cNvSpPr/>
            <p:nvPr/>
          </p:nvSpPr>
          <p:spPr>
            <a:xfrm>
              <a:off x="1446533" y="7820289"/>
              <a:ext cx="44891" cy="104746"/>
            </a:xfrm>
            <a:custGeom>
              <a:avLst/>
              <a:gdLst>
                <a:gd name="connsiteX0" fmla="*/ 1403 w 44891"/>
                <a:gd name="connsiteY0" fmla="*/ 5855 h 104746"/>
                <a:gd name="connsiteX1" fmla="*/ 15712 w 44891"/>
                <a:gd name="connsiteY1" fmla="*/ 21286 h 104746"/>
                <a:gd name="connsiteX2" fmla="*/ 15712 w 44891"/>
                <a:gd name="connsiteY2" fmla="*/ 84901 h 104746"/>
                <a:gd name="connsiteX3" fmla="*/ 1403 w 44891"/>
                <a:gd name="connsiteY3" fmla="*/ 100313 h 104746"/>
                <a:gd name="connsiteX4" fmla="*/ 1403 w 44891"/>
                <a:gd name="connsiteY4" fmla="*/ 104765 h 104746"/>
                <a:gd name="connsiteX5" fmla="*/ 43545 w 44891"/>
                <a:gd name="connsiteY5" fmla="*/ 104765 h 104746"/>
                <a:gd name="connsiteX6" fmla="*/ 43545 w 44891"/>
                <a:gd name="connsiteY6" fmla="*/ 100313 h 104746"/>
                <a:gd name="connsiteX7" fmla="*/ 29235 w 44891"/>
                <a:gd name="connsiteY7" fmla="*/ 84901 h 104746"/>
                <a:gd name="connsiteX8" fmla="*/ 29235 w 44891"/>
                <a:gd name="connsiteY8" fmla="*/ 21286 h 104746"/>
                <a:gd name="connsiteX9" fmla="*/ 43545 w 44891"/>
                <a:gd name="connsiteY9" fmla="*/ 5855 h 104746"/>
                <a:gd name="connsiteX10" fmla="*/ 43545 w 44891"/>
                <a:gd name="connsiteY10" fmla="*/ 1403 h 104746"/>
                <a:gd name="connsiteX11" fmla="*/ 1403 w 44891"/>
                <a:gd name="connsiteY11" fmla="*/ 1403 h 104746"/>
                <a:gd name="connsiteX12" fmla="*/ 1403 w 44891"/>
                <a:gd name="connsiteY12" fmla="*/ 5855 h 10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91" h="104746">
                  <a:moveTo>
                    <a:pt x="1403" y="5855"/>
                  </a:moveTo>
                  <a:cubicBezTo>
                    <a:pt x="14440" y="6809"/>
                    <a:pt x="15712" y="7762"/>
                    <a:pt x="15712" y="21286"/>
                  </a:cubicBezTo>
                  <a:lnTo>
                    <a:pt x="15712" y="84901"/>
                  </a:lnTo>
                  <a:cubicBezTo>
                    <a:pt x="15712" y="98424"/>
                    <a:pt x="14440" y="99359"/>
                    <a:pt x="1403" y="100313"/>
                  </a:cubicBezTo>
                  <a:lnTo>
                    <a:pt x="1403" y="104765"/>
                  </a:lnTo>
                  <a:lnTo>
                    <a:pt x="43545" y="104765"/>
                  </a:lnTo>
                  <a:lnTo>
                    <a:pt x="43545" y="100313"/>
                  </a:lnTo>
                  <a:cubicBezTo>
                    <a:pt x="30507" y="99359"/>
                    <a:pt x="29235" y="98574"/>
                    <a:pt x="29235" y="84901"/>
                  </a:cubicBezTo>
                  <a:lnTo>
                    <a:pt x="29235" y="21286"/>
                  </a:lnTo>
                  <a:cubicBezTo>
                    <a:pt x="29235" y="7762"/>
                    <a:pt x="30507" y="6809"/>
                    <a:pt x="43545" y="5855"/>
                  </a:cubicBezTo>
                  <a:lnTo>
                    <a:pt x="43545" y="1403"/>
                  </a:lnTo>
                  <a:lnTo>
                    <a:pt x="1403" y="1403"/>
                  </a:lnTo>
                  <a:lnTo>
                    <a:pt x="1403" y="5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5906EA51-58C2-4C58-9EF9-617F4607FAE3}"/>
                </a:ext>
              </a:extLst>
            </p:cNvPr>
            <p:cNvSpPr/>
            <p:nvPr/>
          </p:nvSpPr>
          <p:spPr>
            <a:xfrm>
              <a:off x="1618859" y="7389240"/>
              <a:ext cx="411503" cy="701425"/>
            </a:xfrm>
            <a:custGeom>
              <a:avLst/>
              <a:gdLst>
                <a:gd name="connsiteX0" fmla="*/ 365995 w 411503"/>
                <a:gd name="connsiteY0" fmla="*/ 1403 h 701425"/>
                <a:gd name="connsiteX1" fmla="*/ 229937 w 411503"/>
                <a:gd name="connsiteY1" fmla="*/ 1403 h 701425"/>
                <a:gd name="connsiteX2" fmla="*/ 205939 w 411503"/>
                <a:gd name="connsiteY2" fmla="*/ 18144 h 701425"/>
                <a:gd name="connsiteX3" fmla="*/ 181941 w 411503"/>
                <a:gd name="connsiteY3" fmla="*/ 1403 h 701425"/>
                <a:gd name="connsiteX4" fmla="*/ 45883 w 411503"/>
                <a:gd name="connsiteY4" fmla="*/ 1403 h 701425"/>
                <a:gd name="connsiteX5" fmla="*/ 1403 w 411503"/>
                <a:gd name="connsiteY5" fmla="*/ 45883 h 701425"/>
                <a:gd name="connsiteX6" fmla="*/ 1403 w 411503"/>
                <a:gd name="connsiteY6" fmla="*/ 496740 h 701425"/>
                <a:gd name="connsiteX7" fmla="*/ 205939 w 411503"/>
                <a:gd name="connsiteY7" fmla="*/ 701276 h 701425"/>
                <a:gd name="connsiteX8" fmla="*/ 410474 w 411503"/>
                <a:gd name="connsiteY8" fmla="*/ 496740 h 701425"/>
                <a:gd name="connsiteX9" fmla="*/ 410474 w 411503"/>
                <a:gd name="connsiteY9" fmla="*/ 45883 h 701425"/>
                <a:gd name="connsiteX10" fmla="*/ 365995 w 411503"/>
                <a:gd name="connsiteY10" fmla="*/ 1403 h 701425"/>
                <a:gd name="connsiteX11" fmla="*/ 365995 w 411503"/>
                <a:gd name="connsiteY11" fmla="*/ 496740 h 701425"/>
                <a:gd name="connsiteX12" fmla="*/ 205939 w 411503"/>
                <a:gd name="connsiteY12" fmla="*/ 656796 h 701425"/>
                <a:gd name="connsiteX13" fmla="*/ 45883 w 411503"/>
                <a:gd name="connsiteY13" fmla="*/ 496740 h 701425"/>
                <a:gd name="connsiteX14" fmla="*/ 45883 w 411503"/>
                <a:gd name="connsiteY14" fmla="*/ 45883 h 701425"/>
                <a:gd name="connsiteX15" fmla="*/ 365995 w 411503"/>
                <a:gd name="connsiteY15" fmla="*/ 45883 h 701425"/>
                <a:gd name="connsiteX16" fmla="*/ 365995 w 411503"/>
                <a:gd name="connsiteY16" fmla="*/ 496740 h 70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503" h="701425">
                  <a:moveTo>
                    <a:pt x="365995" y="1403"/>
                  </a:moveTo>
                  <a:lnTo>
                    <a:pt x="229937" y="1403"/>
                  </a:lnTo>
                  <a:cubicBezTo>
                    <a:pt x="210540" y="1403"/>
                    <a:pt x="205939" y="18144"/>
                    <a:pt x="205939" y="18144"/>
                  </a:cubicBezTo>
                  <a:cubicBezTo>
                    <a:pt x="205939" y="18144"/>
                    <a:pt x="201431" y="1403"/>
                    <a:pt x="181941" y="1403"/>
                  </a:cubicBezTo>
                  <a:lnTo>
                    <a:pt x="45883" y="1403"/>
                  </a:lnTo>
                  <a:lnTo>
                    <a:pt x="1403" y="45883"/>
                  </a:lnTo>
                  <a:lnTo>
                    <a:pt x="1403" y="496740"/>
                  </a:lnTo>
                  <a:cubicBezTo>
                    <a:pt x="1403" y="616824"/>
                    <a:pt x="93168" y="701276"/>
                    <a:pt x="205939" y="701276"/>
                  </a:cubicBezTo>
                  <a:cubicBezTo>
                    <a:pt x="318709" y="701276"/>
                    <a:pt x="410474" y="616806"/>
                    <a:pt x="410474" y="496740"/>
                  </a:cubicBezTo>
                  <a:lnTo>
                    <a:pt x="410474" y="45883"/>
                  </a:lnTo>
                  <a:lnTo>
                    <a:pt x="365995" y="1403"/>
                  </a:lnTo>
                  <a:close/>
                  <a:moveTo>
                    <a:pt x="365995" y="496740"/>
                  </a:moveTo>
                  <a:cubicBezTo>
                    <a:pt x="365995" y="585213"/>
                    <a:pt x="294187" y="656796"/>
                    <a:pt x="205939" y="656796"/>
                  </a:cubicBezTo>
                  <a:cubicBezTo>
                    <a:pt x="117690" y="656796"/>
                    <a:pt x="45883" y="585213"/>
                    <a:pt x="45883" y="496740"/>
                  </a:cubicBezTo>
                  <a:lnTo>
                    <a:pt x="45883" y="45883"/>
                  </a:lnTo>
                  <a:lnTo>
                    <a:pt x="365995" y="45883"/>
                  </a:lnTo>
                  <a:lnTo>
                    <a:pt x="365995" y="4967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47FD2A2E-B175-473A-8C5D-29F901E420F4}"/>
                </a:ext>
              </a:extLst>
            </p:cNvPr>
            <p:cNvSpPr/>
            <p:nvPr/>
          </p:nvSpPr>
          <p:spPr>
            <a:xfrm>
              <a:off x="1751270" y="7446439"/>
              <a:ext cx="18705" cy="33668"/>
            </a:xfrm>
            <a:custGeom>
              <a:avLst/>
              <a:gdLst>
                <a:gd name="connsiteX0" fmla="*/ 2506 w 18704"/>
                <a:gd name="connsiteY0" fmla="*/ 7444 h 33668"/>
                <a:gd name="connsiteX1" fmla="*/ 4863 w 18704"/>
                <a:gd name="connsiteY1" fmla="*/ 7594 h 33668"/>
                <a:gd name="connsiteX2" fmla="*/ 5892 w 18704"/>
                <a:gd name="connsiteY2" fmla="*/ 7706 h 33668"/>
                <a:gd name="connsiteX3" fmla="*/ 6023 w 18704"/>
                <a:gd name="connsiteY3" fmla="*/ 9315 h 33668"/>
                <a:gd name="connsiteX4" fmla="*/ 6023 w 18704"/>
                <a:gd name="connsiteY4" fmla="*/ 26972 h 33668"/>
                <a:gd name="connsiteX5" fmla="*/ 2731 w 18704"/>
                <a:gd name="connsiteY5" fmla="*/ 30096 h 33668"/>
                <a:gd name="connsiteX6" fmla="*/ 1646 w 18704"/>
                <a:gd name="connsiteY6" fmla="*/ 31256 h 33668"/>
                <a:gd name="connsiteX7" fmla="*/ 1646 w 18704"/>
                <a:gd name="connsiteY7" fmla="*/ 32733 h 33668"/>
                <a:gd name="connsiteX8" fmla="*/ 2806 w 18704"/>
                <a:gd name="connsiteY8" fmla="*/ 33893 h 33668"/>
                <a:gd name="connsiteX9" fmla="*/ 16890 w 18704"/>
                <a:gd name="connsiteY9" fmla="*/ 33893 h 33668"/>
                <a:gd name="connsiteX10" fmla="*/ 18050 w 18704"/>
                <a:gd name="connsiteY10" fmla="*/ 32733 h 33668"/>
                <a:gd name="connsiteX11" fmla="*/ 18050 w 18704"/>
                <a:gd name="connsiteY11" fmla="*/ 31256 h 33668"/>
                <a:gd name="connsiteX12" fmla="*/ 16965 w 18704"/>
                <a:gd name="connsiteY12" fmla="*/ 30096 h 33668"/>
                <a:gd name="connsiteX13" fmla="*/ 13710 w 18704"/>
                <a:gd name="connsiteY13" fmla="*/ 26972 h 33668"/>
                <a:gd name="connsiteX14" fmla="*/ 13710 w 18704"/>
                <a:gd name="connsiteY14" fmla="*/ 2525 h 33668"/>
                <a:gd name="connsiteX15" fmla="*/ 13243 w 18704"/>
                <a:gd name="connsiteY15" fmla="*/ 1590 h 33668"/>
                <a:gd name="connsiteX16" fmla="*/ 12214 w 18704"/>
                <a:gd name="connsiteY16" fmla="*/ 1403 h 33668"/>
                <a:gd name="connsiteX17" fmla="*/ 2375 w 18704"/>
                <a:gd name="connsiteY17" fmla="*/ 3853 h 33668"/>
                <a:gd name="connsiteX18" fmla="*/ 1403 w 18704"/>
                <a:gd name="connsiteY18" fmla="*/ 4994 h 33668"/>
                <a:gd name="connsiteX19" fmla="*/ 1403 w 18704"/>
                <a:gd name="connsiteY19" fmla="*/ 6285 h 33668"/>
                <a:gd name="connsiteX20" fmla="*/ 2488 w 18704"/>
                <a:gd name="connsiteY20" fmla="*/ 7444 h 3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704" h="33668">
                  <a:moveTo>
                    <a:pt x="2506" y="7444"/>
                  </a:moveTo>
                  <a:lnTo>
                    <a:pt x="4863" y="7594"/>
                  </a:lnTo>
                  <a:cubicBezTo>
                    <a:pt x="5611" y="7650"/>
                    <a:pt x="5855" y="7706"/>
                    <a:pt x="5892" y="7706"/>
                  </a:cubicBezTo>
                  <a:cubicBezTo>
                    <a:pt x="5985" y="7856"/>
                    <a:pt x="6023" y="8398"/>
                    <a:pt x="6023" y="9315"/>
                  </a:cubicBezTo>
                  <a:lnTo>
                    <a:pt x="6023" y="26972"/>
                  </a:lnTo>
                  <a:cubicBezTo>
                    <a:pt x="6023" y="29797"/>
                    <a:pt x="6023" y="29853"/>
                    <a:pt x="2731" y="30096"/>
                  </a:cubicBezTo>
                  <a:cubicBezTo>
                    <a:pt x="2132" y="30133"/>
                    <a:pt x="1646" y="30638"/>
                    <a:pt x="1646" y="31256"/>
                  </a:cubicBezTo>
                  <a:lnTo>
                    <a:pt x="1646" y="32733"/>
                  </a:lnTo>
                  <a:cubicBezTo>
                    <a:pt x="1646" y="33369"/>
                    <a:pt x="2170" y="33893"/>
                    <a:pt x="2806" y="33893"/>
                  </a:cubicBezTo>
                  <a:lnTo>
                    <a:pt x="16890" y="33893"/>
                  </a:lnTo>
                  <a:cubicBezTo>
                    <a:pt x="17526" y="33893"/>
                    <a:pt x="18050" y="33369"/>
                    <a:pt x="18050" y="32733"/>
                  </a:cubicBezTo>
                  <a:lnTo>
                    <a:pt x="18050" y="31256"/>
                  </a:lnTo>
                  <a:cubicBezTo>
                    <a:pt x="18050" y="30638"/>
                    <a:pt x="17582" y="30133"/>
                    <a:pt x="16965" y="30096"/>
                  </a:cubicBezTo>
                  <a:cubicBezTo>
                    <a:pt x="13710" y="29871"/>
                    <a:pt x="13710" y="29815"/>
                    <a:pt x="13710" y="26972"/>
                  </a:cubicBezTo>
                  <a:lnTo>
                    <a:pt x="13710" y="2525"/>
                  </a:lnTo>
                  <a:lnTo>
                    <a:pt x="13243" y="1590"/>
                  </a:lnTo>
                  <a:lnTo>
                    <a:pt x="12214" y="1403"/>
                  </a:lnTo>
                  <a:cubicBezTo>
                    <a:pt x="8155" y="2637"/>
                    <a:pt x="5125" y="3386"/>
                    <a:pt x="2375" y="3853"/>
                  </a:cubicBezTo>
                  <a:cubicBezTo>
                    <a:pt x="1814" y="3947"/>
                    <a:pt x="1403" y="4433"/>
                    <a:pt x="1403" y="4994"/>
                  </a:cubicBezTo>
                  <a:lnTo>
                    <a:pt x="1403" y="6285"/>
                  </a:lnTo>
                  <a:cubicBezTo>
                    <a:pt x="1403" y="6902"/>
                    <a:pt x="1889" y="7407"/>
                    <a:pt x="2488" y="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DDD05C93-F8FF-47C6-AD7B-3E8F3866B9A5}"/>
                </a:ext>
              </a:extLst>
            </p:cNvPr>
            <p:cNvSpPr/>
            <p:nvPr/>
          </p:nvSpPr>
          <p:spPr>
            <a:xfrm>
              <a:off x="1791055" y="7446420"/>
              <a:ext cx="24316" cy="35539"/>
            </a:xfrm>
            <a:custGeom>
              <a:avLst/>
              <a:gdLst>
                <a:gd name="connsiteX0" fmla="*/ 11503 w 24316"/>
                <a:gd name="connsiteY0" fmla="*/ 22782 h 35538"/>
                <a:gd name="connsiteX1" fmla="*/ 14795 w 24316"/>
                <a:gd name="connsiteY1" fmla="*/ 21828 h 35538"/>
                <a:gd name="connsiteX2" fmla="*/ 15001 w 24316"/>
                <a:gd name="connsiteY2" fmla="*/ 21735 h 35538"/>
                <a:gd name="connsiteX3" fmla="*/ 3423 w 24316"/>
                <a:gd name="connsiteY3" fmla="*/ 30694 h 35538"/>
                <a:gd name="connsiteX4" fmla="*/ 2656 w 24316"/>
                <a:gd name="connsiteY4" fmla="*/ 31181 h 35538"/>
                <a:gd name="connsiteX5" fmla="*/ 2469 w 24316"/>
                <a:gd name="connsiteY5" fmla="*/ 32060 h 35538"/>
                <a:gd name="connsiteX6" fmla="*/ 2750 w 24316"/>
                <a:gd name="connsiteY6" fmla="*/ 33687 h 35538"/>
                <a:gd name="connsiteX7" fmla="*/ 3891 w 24316"/>
                <a:gd name="connsiteY7" fmla="*/ 34660 h 35538"/>
                <a:gd name="connsiteX8" fmla="*/ 3928 w 24316"/>
                <a:gd name="connsiteY8" fmla="*/ 34660 h 35538"/>
                <a:gd name="connsiteX9" fmla="*/ 11896 w 24316"/>
                <a:gd name="connsiteY9" fmla="*/ 33051 h 35538"/>
                <a:gd name="connsiteX10" fmla="*/ 24241 w 24316"/>
                <a:gd name="connsiteY10" fmla="*/ 14571 h 35538"/>
                <a:gd name="connsiteX11" fmla="*/ 13037 w 24316"/>
                <a:gd name="connsiteY11" fmla="*/ 1403 h 35538"/>
                <a:gd name="connsiteX12" fmla="*/ 1403 w 24316"/>
                <a:gd name="connsiteY12" fmla="*/ 12757 h 35538"/>
                <a:gd name="connsiteX13" fmla="*/ 11522 w 24316"/>
                <a:gd name="connsiteY13" fmla="*/ 22820 h 35538"/>
                <a:gd name="connsiteX14" fmla="*/ 12214 w 24316"/>
                <a:gd name="connsiteY14" fmla="*/ 5518 h 35538"/>
                <a:gd name="connsiteX15" fmla="*/ 16236 w 24316"/>
                <a:gd name="connsiteY15" fmla="*/ 14290 h 35538"/>
                <a:gd name="connsiteX16" fmla="*/ 16086 w 24316"/>
                <a:gd name="connsiteY16" fmla="*/ 16909 h 35538"/>
                <a:gd name="connsiteX17" fmla="*/ 13972 w 24316"/>
                <a:gd name="connsiteY17" fmla="*/ 17358 h 35538"/>
                <a:gd name="connsiteX18" fmla="*/ 9240 w 24316"/>
                <a:gd name="connsiteY18" fmla="*/ 10924 h 35538"/>
                <a:gd name="connsiteX19" fmla="*/ 12214 w 24316"/>
                <a:gd name="connsiteY19" fmla="*/ 5537 h 3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316" h="35538">
                  <a:moveTo>
                    <a:pt x="11503" y="22782"/>
                  </a:moveTo>
                  <a:cubicBezTo>
                    <a:pt x="12551" y="22782"/>
                    <a:pt x="13524" y="22502"/>
                    <a:pt x="14795" y="21828"/>
                  </a:cubicBezTo>
                  <a:lnTo>
                    <a:pt x="15001" y="21735"/>
                  </a:lnTo>
                  <a:cubicBezTo>
                    <a:pt x="13075" y="26430"/>
                    <a:pt x="8829" y="29778"/>
                    <a:pt x="3423" y="30694"/>
                  </a:cubicBezTo>
                  <a:lnTo>
                    <a:pt x="2656" y="31181"/>
                  </a:lnTo>
                  <a:lnTo>
                    <a:pt x="2469" y="32060"/>
                  </a:lnTo>
                  <a:lnTo>
                    <a:pt x="2750" y="33687"/>
                  </a:lnTo>
                  <a:lnTo>
                    <a:pt x="3891" y="34660"/>
                  </a:lnTo>
                  <a:lnTo>
                    <a:pt x="3928" y="34660"/>
                  </a:lnTo>
                  <a:cubicBezTo>
                    <a:pt x="5873" y="34604"/>
                    <a:pt x="9689" y="33893"/>
                    <a:pt x="11896" y="33051"/>
                  </a:cubicBezTo>
                  <a:cubicBezTo>
                    <a:pt x="19621" y="29946"/>
                    <a:pt x="24241" y="23025"/>
                    <a:pt x="24241" y="14571"/>
                  </a:cubicBezTo>
                  <a:cubicBezTo>
                    <a:pt x="24241" y="6696"/>
                    <a:pt x="19734" y="1403"/>
                    <a:pt x="13037" y="1403"/>
                  </a:cubicBezTo>
                  <a:cubicBezTo>
                    <a:pt x="5106" y="1403"/>
                    <a:pt x="1403" y="8174"/>
                    <a:pt x="1403" y="12757"/>
                  </a:cubicBezTo>
                  <a:cubicBezTo>
                    <a:pt x="1403" y="18592"/>
                    <a:pt x="5649" y="22820"/>
                    <a:pt x="11522" y="22820"/>
                  </a:cubicBezTo>
                  <a:close/>
                  <a:moveTo>
                    <a:pt x="12214" y="5518"/>
                  </a:moveTo>
                  <a:cubicBezTo>
                    <a:pt x="16049" y="5518"/>
                    <a:pt x="16236" y="12831"/>
                    <a:pt x="16236" y="14290"/>
                  </a:cubicBezTo>
                  <a:cubicBezTo>
                    <a:pt x="16236" y="15244"/>
                    <a:pt x="16198" y="16086"/>
                    <a:pt x="16086" y="16909"/>
                  </a:cubicBezTo>
                  <a:cubicBezTo>
                    <a:pt x="15394" y="17208"/>
                    <a:pt x="14683" y="17358"/>
                    <a:pt x="13972" y="17358"/>
                  </a:cubicBezTo>
                  <a:cubicBezTo>
                    <a:pt x="10867" y="17358"/>
                    <a:pt x="9240" y="14122"/>
                    <a:pt x="9240" y="10924"/>
                  </a:cubicBezTo>
                  <a:cubicBezTo>
                    <a:pt x="9240" y="9053"/>
                    <a:pt x="9857" y="5537"/>
                    <a:pt x="12214" y="5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9EF62EEA-A53C-4135-A55E-75022D3A731A}"/>
                </a:ext>
              </a:extLst>
            </p:cNvPr>
            <p:cNvSpPr/>
            <p:nvPr/>
          </p:nvSpPr>
          <p:spPr>
            <a:xfrm>
              <a:off x="1831476" y="7446364"/>
              <a:ext cx="22446" cy="35539"/>
            </a:xfrm>
            <a:custGeom>
              <a:avLst/>
              <a:gdLst>
                <a:gd name="connsiteX0" fmla="*/ 11466 w 22445"/>
                <a:gd name="connsiteY0" fmla="*/ 29591 h 35538"/>
                <a:gd name="connsiteX1" fmla="*/ 6154 w 22445"/>
                <a:gd name="connsiteY1" fmla="*/ 27047 h 35538"/>
                <a:gd name="connsiteX2" fmla="*/ 3198 w 22445"/>
                <a:gd name="connsiteY2" fmla="*/ 27066 h 35538"/>
                <a:gd name="connsiteX3" fmla="*/ 1403 w 22445"/>
                <a:gd name="connsiteY3" fmla="*/ 29946 h 35538"/>
                <a:gd name="connsiteX4" fmla="*/ 2862 w 22445"/>
                <a:gd name="connsiteY4" fmla="*/ 32714 h 35538"/>
                <a:gd name="connsiteX5" fmla="*/ 8716 w 22445"/>
                <a:gd name="connsiteY5" fmla="*/ 34529 h 35538"/>
                <a:gd name="connsiteX6" fmla="*/ 22876 w 22445"/>
                <a:gd name="connsiteY6" fmla="*/ 22184 h 35538"/>
                <a:gd name="connsiteX7" fmla="*/ 17414 w 22445"/>
                <a:gd name="connsiteY7" fmla="*/ 14346 h 35538"/>
                <a:gd name="connsiteX8" fmla="*/ 19041 w 22445"/>
                <a:gd name="connsiteY8" fmla="*/ 13075 h 35538"/>
                <a:gd name="connsiteX9" fmla="*/ 20874 w 22445"/>
                <a:gd name="connsiteY9" fmla="*/ 8960 h 35538"/>
                <a:gd name="connsiteX10" fmla="*/ 12195 w 22445"/>
                <a:gd name="connsiteY10" fmla="*/ 1403 h 35538"/>
                <a:gd name="connsiteX11" fmla="*/ 4732 w 22445"/>
                <a:gd name="connsiteY11" fmla="*/ 4751 h 35538"/>
                <a:gd name="connsiteX12" fmla="*/ 2488 w 22445"/>
                <a:gd name="connsiteY12" fmla="*/ 7837 h 35538"/>
                <a:gd name="connsiteX13" fmla="*/ 2637 w 22445"/>
                <a:gd name="connsiteY13" fmla="*/ 9371 h 35538"/>
                <a:gd name="connsiteX14" fmla="*/ 3778 w 22445"/>
                <a:gd name="connsiteY14" fmla="*/ 10456 h 35538"/>
                <a:gd name="connsiteX15" fmla="*/ 4695 w 22445"/>
                <a:gd name="connsiteY15" fmla="*/ 10774 h 35538"/>
                <a:gd name="connsiteX16" fmla="*/ 5537 w 22445"/>
                <a:gd name="connsiteY16" fmla="*/ 10288 h 35538"/>
                <a:gd name="connsiteX17" fmla="*/ 10250 w 22445"/>
                <a:gd name="connsiteY17" fmla="*/ 7108 h 35538"/>
                <a:gd name="connsiteX18" fmla="*/ 13318 w 22445"/>
                <a:gd name="connsiteY18" fmla="*/ 10325 h 35538"/>
                <a:gd name="connsiteX19" fmla="*/ 7033 w 22445"/>
                <a:gd name="connsiteY19" fmla="*/ 15637 h 35538"/>
                <a:gd name="connsiteX20" fmla="*/ 6247 w 22445"/>
                <a:gd name="connsiteY20" fmla="*/ 17003 h 35538"/>
                <a:gd name="connsiteX21" fmla="*/ 6584 w 22445"/>
                <a:gd name="connsiteY21" fmla="*/ 18518 h 35538"/>
                <a:gd name="connsiteX22" fmla="*/ 7108 w 22445"/>
                <a:gd name="connsiteY22" fmla="*/ 19266 h 35538"/>
                <a:gd name="connsiteX23" fmla="*/ 8006 w 22445"/>
                <a:gd name="connsiteY23" fmla="*/ 19397 h 35538"/>
                <a:gd name="connsiteX24" fmla="*/ 10437 w 22445"/>
                <a:gd name="connsiteY24" fmla="*/ 19004 h 35538"/>
                <a:gd name="connsiteX25" fmla="*/ 15132 w 22445"/>
                <a:gd name="connsiteY25" fmla="*/ 24017 h 35538"/>
                <a:gd name="connsiteX26" fmla="*/ 11485 w 22445"/>
                <a:gd name="connsiteY26" fmla="*/ 29553 h 3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445" h="35538">
                  <a:moveTo>
                    <a:pt x="11466" y="29591"/>
                  </a:moveTo>
                  <a:cubicBezTo>
                    <a:pt x="9072" y="29591"/>
                    <a:pt x="7201" y="27945"/>
                    <a:pt x="6154" y="27047"/>
                  </a:cubicBezTo>
                  <a:cubicBezTo>
                    <a:pt x="5256" y="26317"/>
                    <a:pt x="4134" y="26317"/>
                    <a:pt x="3198" y="27066"/>
                  </a:cubicBezTo>
                  <a:cubicBezTo>
                    <a:pt x="2806" y="27365"/>
                    <a:pt x="1496" y="28450"/>
                    <a:pt x="1403" y="29946"/>
                  </a:cubicBezTo>
                  <a:cubicBezTo>
                    <a:pt x="1403" y="30956"/>
                    <a:pt x="1870" y="31873"/>
                    <a:pt x="2862" y="32714"/>
                  </a:cubicBezTo>
                  <a:cubicBezTo>
                    <a:pt x="3947" y="33556"/>
                    <a:pt x="6116" y="34529"/>
                    <a:pt x="8716" y="34529"/>
                  </a:cubicBezTo>
                  <a:cubicBezTo>
                    <a:pt x="12121" y="34529"/>
                    <a:pt x="22876" y="30807"/>
                    <a:pt x="22876" y="22184"/>
                  </a:cubicBezTo>
                  <a:cubicBezTo>
                    <a:pt x="22876" y="18649"/>
                    <a:pt x="20800" y="15749"/>
                    <a:pt x="17414" y="14346"/>
                  </a:cubicBezTo>
                  <a:cubicBezTo>
                    <a:pt x="18050" y="13898"/>
                    <a:pt x="18592" y="13486"/>
                    <a:pt x="19041" y="13075"/>
                  </a:cubicBezTo>
                  <a:cubicBezTo>
                    <a:pt x="20220" y="11952"/>
                    <a:pt x="20874" y="10475"/>
                    <a:pt x="20874" y="8960"/>
                  </a:cubicBezTo>
                  <a:cubicBezTo>
                    <a:pt x="20874" y="4452"/>
                    <a:pt x="17395" y="1403"/>
                    <a:pt x="12195" y="1403"/>
                  </a:cubicBezTo>
                  <a:cubicBezTo>
                    <a:pt x="9352" y="1403"/>
                    <a:pt x="6659" y="2581"/>
                    <a:pt x="4732" y="4751"/>
                  </a:cubicBezTo>
                  <a:lnTo>
                    <a:pt x="2488" y="7837"/>
                  </a:lnTo>
                  <a:lnTo>
                    <a:pt x="2637" y="9371"/>
                  </a:lnTo>
                  <a:lnTo>
                    <a:pt x="3778" y="10456"/>
                  </a:lnTo>
                  <a:lnTo>
                    <a:pt x="4695" y="10774"/>
                  </a:lnTo>
                  <a:lnTo>
                    <a:pt x="5537" y="10288"/>
                  </a:lnTo>
                  <a:cubicBezTo>
                    <a:pt x="7145" y="8062"/>
                    <a:pt x="8567" y="7108"/>
                    <a:pt x="10250" y="7108"/>
                  </a:cubicBezTo>
                  <a:cubicBezTo>
                    <a:pt x="11167" y="7108"/>
                    <a:pt x="13318" y="7426"/>
                    <a:pt x="13318" y="10325"/>
                  </a:cubicBezTo>
                  <a:cubicBezTo>
                    <a:pt x="13318" y="11728"/>
                    <a:pt x="12663" y="13823"/>
                    <a:pt x="7033" y="15637"/>
                  </a:cubicBezTo>
                  <a:cubicBezTo>
                    <a:pt x="6453" y="15824"/>
                    <a:pt x="6116" y="16404"/>
                    <a:pt x="6247" y="17003"/>
                  </a:cubicBezTo>
                  <a:lnTo>
                    <a:pt x="6584" y="18518"/>
                  </a:lnTo>
                  <a:lnTo>
                    <a:pt x="7108" y="19266"/>
                  </a:lnTo>
                  <a:lnTo>
                    <a:pt x="8006" y="19397"/>
                  </a:lnTo>
                  <a:cubicBezTo>
                    <a:pt x="8716" y="19210"/>
                    <a:pt x="9652" y="19004"/>
                    <a:pt x="10437" y="19004"/>
                  </a:cubicBezTo>
                  <a:cubicBezTo>
                    <a:pt x="12177" y="19004"/>
                    <a:pt x="15132" y="20051"/>
                    <a:pt x="15132" y="24017"/>
                  </a:cubicBezTo>
                  <a:cubicBezTo>
                    <a:pt x="15132" y="26093"/>
                    <a:pt x="14664" y="29553"/>
                    <a:pt x="11485" y="29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012CE80A-9ABE-4EE4-AE5F-F2169BF99FF0}"/>
                </a:ext>
              </a:extLst>
            </p:cNvPr>
            <p:cNvSpPr/>
            <p:nvPr/>
          </p:nvSpPr>
          <p:spPr>
            <a:xfrm>
              <a:off x="1871373" y="7446645"/>
              <a:ext cx="26187" cy="33668"/>
            </a:xfrm>
            <a:custGeom>
              <a:avLst/>
              <a:gdLst>
                <a:gd name="connsiteX0" fmla="*/ 2581 w 26186"/>
                <a:gd name="connsiteY0" fmla="*/ 25364 h 33668"/>
                <a:gd name="connsiteX1" fmla="*/ 13598 w 26186"/>
                <a:gd name="connsiteY1" fmla="*/ 25364 h 33668"/>
                <a:gd name="connsiteX2" fmla="*/ 13598 w 26186"/>
                <a:gd name="connsiteY2" fmla="*/ 27178 h 33668"/>
                <a:gd name="connsiteX3" fmla="*/ 10344 w 26186"/>
                <a:gd name="connsiteY3" fmla="*/ 29871 h 33668"/>
                <a:gd name="connsiteX4" fmla="*/ 9278 w 26186"/>
                <a:gd name="connsiteY4" fmla="*/ 31031 h 33668"/>
                <a:gd name="connsiteX5" fmla="*/ 9278 w 26186"/>
                <a:gd name="connsiteY5" fmla="*/ 32509 h 33668"/>
                <a:gd name="connsiteX6" fmla="*/ 10437 w 26186"/>
                <a:gd name="connsiteY6" fmla="*/ 33668 h 33668"/>
                <a:gd name="connsiteX7" fmla="*/ 23905 w 26186"/>
                <a:gd name="connsiteY7" fmla="*/ 33668 h 33668"/>
                <a:gd name="connsiteX8" fmla="*/ 25064 w 26186"/>
                <a:gd name="connsiteY8" fmla="*/ 32509 h 33668"/>
                <a:gd name="connsiteX9" fmla="*/ 25064 w 26186"/>
                <a:gd name="connsiteY9" fmla="*/ 31031 h 33668"/>
                <a:gd name="connsiteX10" fmla="*/ 23998 w 26186"/>
                <a:gd name="connsiteY10" fmla="*/ 29871 h 33668"/>
                <a:gd name="connsiteX11" fmla="*/ 21155 w 26186"/>
                <a:gd name="connsiteY11" fmla="*/ 27328 h 33668"/>
                <a:gd name="connsiteX12" fmla="*/ 21155 w 26186"/>
                <a:gd name="connsiteY12" fmla="*/ 25364 h 33668"/>
                <a:gd name="connsiteX13" fmla="*/ 24372 w 26186"/>
                <a:gd name="connsiteY13" fmla="*/ 25364 h 33668"/>
                <a:gd name="connsiteX14" fmla="*/ 25532 w 26186"/>
                <a:gd name="connsiteY14" fmla="*/ 24204 h 33668"/>
                <a:gd name="connsiteX15" fmla="*/ 25532 w 26186"/>
                <a:gd name="connsiteY15" fmla="*/ 21623 h 33668"/>
                <a:gd name="connsiteX16" fmla="*/ 24372 w 26186"/>
                <a:gd name="connsiteY16" fmla="*/ 20463 h 33668"/>
                <a:gd name="connsiteX17" fmla="*/ 21155 w 26186"/>
                <a:gd name="connsiteY17" fmla="*/ 20463 h 33668"/>
                <a:gd name="connsiteX18" fmla="*/ 21155 w 26186"/>
                <a:gd name="connsiteY18" fmla="*/ 2563 h 33668"/>
                <a:gd name="connsiteX19" fmla="*/ 19995 w 26186"/>
                <a:gd name="connsiteY19" fmla="*/ 1403 h 33668"/>
                <a:gd name="connsiteX20" fmla="*/ 17134 w 26186"/>
                <a:gd name="connsiteY20" fmla="*/ 1403 h 33668"/>
                <a:gd name="connsiteX21" fmla="*/ 16217 w 26186"/>
                <a:gd name="connsiteY21" fmla="*/ 1852 h 33668"/>
                <a:gd name="connsiteX22" fmla="*/ 1609 w 26186"/>
                <a:gd name="connsiteY22" fmla="*/ 21791 h 33668"/>
                <a:gd name="connsiteX23" fmla="*/ 1403 w 26186"/>
                <a:gd name="connsiteY23" fmla="*/ 22446 h 33668"/>
                <a:gd name="connsiteX24" fmla="*/ 1403 w 26186"/>
                <a:gd name="connsiteY24" fmla="*/ 24223 h 33668"/>
                <a:gd name="connsiteX25" fmla="*/ 2563 w 26186"/>
                <a:gd name="connsiteY25" fmla="*/ 25382 h 33668"/>
                <a:gd name="connsiteX26" fmla="*/ 13598 w 26186"/>
                <a:gd name="connsiteY26" fmla="*/ 12102 h 33668"/>
                <a:gd name="connsiteX27" fmla="*/ 13598 w 26186"/>
                <a:gd name="connsiteY27" fmla="*/ 20463 h 33668"/>
                <a:gd name="connsiteX28" fmla="*/ 8024 w 26186"/>
                <a:gd name="connsiteY28" fmla="*/ 20463 h 33668"/>
                <a:gd name="connsiteX29" fmla="*/ 13598 w 26186"/>
                <a:gd name="connsiteY29" fmla="*/ 12102 h 3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186" h="33668">
                  <a:moveTo>
                    <a:pt x="2581" y="25364"/>
                  </a:moveTo>
                  <a:lnTo>
                    <a:pt x="13598" y="25364"/>
                  </a:lnTo>
                  <a:lnTo>
                    <a:pt x="13598" y="27178"/>
                  </a:lnTo>
                  <a:cubicBezTo>
                    <a:pt x="13598" y="28799"/>
                    <a:pt x="12513" y="29697"/>
                    <a:pt x="10344" y="29871"/>
                  </a:cubicBezTo>
                  <a:cubicBezTo>
                    <a:pt x="9745" y="29909"/>
                    <a:pt x="9278" y="30433"/>
                    <a:pt x="9278" y="31031"/>
                  </a:cubicBezTo>
                  <a:lnTo>
                    <a:pt x="9278" y="32509"/>
                  </a:lnTo>
                  <a:cubicBezTo>
                    <a:pt x="9278" y="33145"/>
                    <a:pt x="9801" y="33668"/>
                    <a:pt x="10437" y="33668"/>
                  </a:cubicBezTo>
                  <a:lnTo>
                    <a:pt x="23905" y="33668"/>
                  </a:lnTo>
                  <a:cubicBezTo>
                    <a:pt x="24541" y="33668"/>
                    <a:pt x="25064" y="33145"/>
                    <a:pt x="25064" y="32509"/>
                  </a:cubicBezTo>
                  <a:lnTo>
                    <a:pt x="25064" y="31031"/>
                  </a:lnTo>
                  <a:cubicBezTo>
                    <a:pt x="25064" y="30433"/>
                    <a:pt x="24597" y="29927"/>
                    <a:pt x="23998" y="29871"/>
                  </a:cubicBezTo>
                  <a:cubicBezTo>
                    <a:pt x="22103" y="29697"/>
                    <a:pt x="21155" y="28849"/>
                    <a:pt x="21155" y="27328"/>
                  </a:cubicBezTo>
                  <a:lnTo>
                    <a:pt x="21155" y="25364"/>
                  </a:lnTo>
                  <a:lnTo>
                    <a:pt x="24372" y="25364"/>
                  </a:lnTo>
                  <a:cubicBezTo>
                    <a:pt x="25008" y="25364"/>
                    <a:pt x="25532" y="24840"/>
                    <a:pt x="25532" y="24204"/>
                  </a:cubicBezTo>
                  <a:lnTo>
                    <a:pt x="25532" y="21623"/>
                  </a:lnTo>
                  <a:cubicBezTo>
                    <a:pt x="25532" y="20987"/>
                    <a:pt x="25008" y="20463"/>
                    <a:pt x="24372" y="20463"/>
                  </a:cubicBezTo>
                  <a:lnTo>
                    <a:pt x="21155" y="20463"/>
                  </a:lnTo>
                  <a:lnTo>
                    <a:pt x="21155" y="2563"/>
                  </a:lnTo>
                  <a:cubicBezTo>
                    <a:pt x="21155" y="1927"/>
                    <a:pt x="20631" y="1403"/>
                    <a:pt x="19995" y="1403"/>
                  </a:cubicBezTo>
                  <a:lnTo>
                    <a:pt x="17134" y="1403"/>
                  </a:lnTo>
                  <a:lnTo>
                    <a:pt x="16217" y="1852"/>
                  </a:lnTo>
                  <a:cubicBezTo>
                    <a:pt x="11934" y="7276"/>
                    <a:pt x="7014" y="13972"/>
                    <a:pt x="1609" y="21791"/>
                  </a:cubicBezTo>
                  <a:lnTo>
                    <a:pt x="1403" y="22446"/>
                  </a:lnTo>
                  <a:lnTo>
                    <a:pt x="1403" y="24223"/>
                  </a:lnTo>
                  <a:cubicBezTo>
                    <a:pt x="1403" y="24859"/>
                    <a:pt x="1927" y="25382"/>
                    <a:pt x="2563" y="25382"/>
                  </a:cubicBezTo>
                  <a:close/>
                  <a:moveTo>
                    <a:pt x="13598" y="12102"/>
                  </a:moveTo>
                  <a:lnTo>
                    <a:pt x="13598" y="20463"/>
                  </a:lnTo>
                  <a:lnTo>
                    <a:pt x="8024" y="20463"/>
                  </a:lnTo>
                  <a:cubicBezTo>
                    <a:pt x="10138" y="17133"/>
                    <a:pt x="12046" y="14328"/>
                    <a:pt x="13598" y="12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DA465177-AF44-46E4-81E6-2190F54B1DBC}"/>
                </a:ext>
              </a:extLst>
            </p:cNvPr>
            <p:cNvSpPr/>
            <p:nvPr/>
          </p:nvSpPr>
          <p:spPr>
            <a:xfrm>
              <a:off x="1618803" y="7433720"/>
              <a:ext cx="46762" cy="22446"/>
            </a:xfrm>
            <a:custGeom>
              <a:avLst/>
              <a:gdLst>
                <a:gd name="connsiteX0" fmla="*/ 1403 w 46761"/>
                <a:gd name="connsiteY0" fmla="*/ 1403 h 22445"/>
                <a:gd name="connsiteX1" fmla="*/ 45976 w 46761"/>
                <a:gd name="connsiteY1" fmla="*/ 1403 h 22445"/>
                <a:gd name="connsiteX2" fmla="*/ 45976 w 46761"/>
                <a:gd name="connsiteY2" fmla="*/ 22427 h 22445"/>
                <a:gd name="connsiteX3" fmla="*/ 1403 w 46761"/>
                <a:gd name="connsiteY3" fmla="*/ 1403 h 2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61" h="22445">
                  <a:moveTo>
                    <a:pt x="1403" y="1403"/>
                  </a:moveTo>
                  <a:lnTo>
                    <a:pt x="45976" y="1403"/>
                  </a:lnTo>
                  <a:lnTo>
                    <a:pt x="45976" y="22427"/>
                  </a:lnTo>
                  <a:lnTo>
                    <a:pt x="1403" y="14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B2F40917-C51A-422C-8CCA-5B8A79612CC7}"/>
                </a:ext>
              </a:extLst>
            </p:cNvPr>
            <p:cNvSpPr/>
            <p:nvPr/>
          </p:nvSpPr>
          <p:spPr>
            <a:xfrm>
              <a:off x="1983414" y="7433720"/>
              <a:ext cx="46762" cy="22446"/>
            </a:xfrm>
            <a:custGeom>
              <a:avLst/>
              <a:gdLst>
                <a:gd name="connsiteX0" fmla="*/ 45976 w 46761"/>
                <a:gd name="connsiteY0" fmla="*/ 1403 h 22445"/>
                <a:gd name="connsiteX1" fmla="*/ 1403 w 46761"/>
                <a:gd name="connsiteY1" fmla="*/ 1403 h 22445"/>
                <a:gd name="connsiteX2" fmla="*/ 1403 w 46761"/>
                <a:gd name="connsiteY2" fmla="*/ 22427 h 22445"/>
                <a:gd name="connsiteX3" fmla="*/ 45976 w 46761"/>
                <a:gd name="connsiteY3" fmla="*/ 1403 h 2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61" h="22445">
                  <a:moveTo>
                    <a:pt x="45976" y="1403"/>
                  </a:moveTo>
                  <a:lnTo>
                    <a:pt x="1403" y="1403"/>
                  </a:lnTo>
                  <a:lnTo>
                    <a:pt x="1403" y="22427"/>
                  </a:lnTo>
                  <a:lnTo>
                    <a:pt x="45976" y="14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782A7566-DE7E-4A7F-86EF-622CB78A348E}"/>
                </a:ext>
              </a:extLst>
            </p:cNvPr>
            <p:cNvSpPr/>
            <p:nvPr/>
          </p:nvSpPr>
          <p:spPr>
            <a:xfrm>
              <a:off x="1705696" y="7490645"/>
              <a:ext cx="237550" cy="512508"/>
            </a:xfrm>
            <a:custGeom>
              <a:avLst/>
              <a:gdLst>
                <a:gd name="connsiteX0" fmla="*/ 166911 w 237549"/>
                <a:gd name="connsiteY0" fmla="*/ 261634 h 512508"/>
                <a:gd name="connsiteX1" fmla="*/ 161262 w 237549"/>
                <a:gd name="connsiteY1" fmla="*/ 256022 h 512508"/>
                <a:gd name="connsiteX2" fmla="*/ 161262 w 237549"/>
                <a:gd name="connsiteY2" fmla="*/ 256022 h 512508"/>
                <a:gd name="connsiteX3" fmla="*/ 88015 w 237549"/>
                <a:gd name="connsiteY3" fmla="*/ 184103 h 512508"/>
                <a:gd name="connsiteX4" fmla="*/ 55487 w 237549"/>
                <a:gd name="connsiteY4" fmla="*/ 114372 h 512508"/>
                <a:gd name="connsiteX5" fmla="*/ 131915 w 237549"/>
                <a:gd name="connsiteY5" fmla="*/ 39628 h 512508"/>
                <a:gd name="connsiteX6" fmla="*/ 197606 w 237549"/>
                <a:gd name="connsiteY6" fmla="*/ 128513 h 512508"/>
                <a:gd name="connsiteX7" fmla="*/ 151779 w 237549"/>
                <a:gd name="connsiteY7" fmla="*/ 151033 h 512508"/>
                <a:gd name="connsiteX8" fmla="*/ 151629 w 237549"/>
                <a:gd name="connsiteY8" fmla="*/ 147872 h 512508"/>
                <a:gd name="connsiteX9" fmla="*/ 170297 w 237549"/>
                <a:gd name="connsiteY9" fmla="*/ 115494 h 512508"/>
                <a:gd name="connsiteX10" fmla="*/ 133131 w 237549"/>
                <a:gd name="connsiteY10" fmla="*/ 79226 h 512508"/>
                <a:gd name="connsiteX11" fmla="*/ 117624 w 237549"/>
                <a:gd name="connsiteY11" fmla="*/ 155111 h 512508"/>
                <a:gd name="connsiteX12" fmla="*/ 228319 w 237549"/>
                <a:gd name="connsiteY12" fmla="*/ 276953 h 512508"/>
                <a:gd name="connsiteX13" fmla="*/ 231349 w 237549"/>
                <a:gd name="connsiteY13" fmla="*/ 276672 h 512508"/>
                <a:gd name="connsiteX14" fmla="*/ 201085 w 237549"/>
                <a:gd name="connsiteY14" fmla="*/ 182569 h 512508"/>
                <a:gd name="connsiteX15" fmla="*/ 200898 w 237549"/>
                <a:gd name="connsiteY15" fmla="*/ 179707 h 512508"/>
                <a:gd name="connsiteX16" fmla="*/ 234136 w 237549"/>
                <a:gd name="connsiteY16" fmla="*/ 126642 h 512508"/>
                <a:gd name="connsiteX17" fmla="*/ 100416 w 237549"/>
                <a:gd name="connsiteY17" fmla="*/ 3210 h 512508"/>
                <a:gd name="connsiteX18" fmla="*/ 5097 w 237549"/>
                <a:gd name="connsiteY18" fmla="*/ 93236 h 512508"/>
                <a:gd name="connsiteX19" fmla="*/ 19406 w 237549"/>
                <a:gd name="connsiteY19" fmla="*/ 186722 h 512508"/>
                <a:gd name="connsiteX20" fmla="*/ 71330 w 237549"/>
                <a:gd name="connsiteY20" fmla="*/ 251253 h 512508"/>
                <a:gd name="connsiteX21" fmla="*/ 76979 w 237549"/>
                <a:gd name="connsiteY21" fmla="*/ 256864 h 512508"/>
                <a:gd name="connsiteX22" fmla="*/ 76979 w 237549"/>
                <a:gd name="connsiteY22" fmla="*/ 256864 h 512508"/>
                <a:gd name="connsiteX23" fmla="*/ 150227 w 237549"/>
                <a:gd name="connsiteY23" fmla="*/ 328784 h 512508"/>
                <a:gd name="connsiteX24" fmla="*/ 182754 w 237549"/>
                <a:gd name="connsiteY24" fmla="*/ 398515 h 512508"/>
                <a:gd name="connsiteX25" fmla="*/ 106327 w 237549"/>
                <a:gd name="connsiteY25" fmla="*/ 473259 h 512508"/>
                <a:gd name="connsiteX26" fmla="*/ 40636 w 237549"/>
                <a:gd name="connsiteY26" fmla="*/ 384374 h 512508"/>
                <a:gd name="connsiteX27" fmla="*/ 86462 w 237549"/>
                <a:gd name="connsiteY27" fmla="*/ 361854 h 512508"/>
                <a:gd name="connsiteX28" fmla="*/ 86612 w 237549"/>
                <a:gd name="connsiteY28" fmla="*/ 365015 h 512508"/>
                <a:gd name="connsiteX29" fmla="*/ 67945 w 237549"/>
                <a:gd name="connsiteY29" fmla="*/ 397392 h 512508"/>
                <a:gd name="connsiteX30" fmla="*/ 105111 w 237549"/>
                <a:gd name="connsiteY30" fmla="*/ 433661 h 512508"/>
                <a:gd name="connsiteX31" fmla="*/ 120617 w 237549"/>
                <a:gd name="connsiteY31" fmla="*/ 357776 h 512508"/>
                <a:gd name="connsiteX32" fmla="*/ 9923 w 237549"/>
                <a:gd name="connsiteY32" fmla="*/ 235934 h 512508"/>
                <a:gd name="connsiteX33" fmla="*/ 6893 w 237549"/>
                <a:gd name="connsiteY33" fmla="*/ 236214 h 512508"/>
                <a:gd name="connsiteX34" fmla="*/ 37157 w 237549"/>
                <a:gd name="connsiteY34" fmla="*/ 330317 h 512508"/>
                <a:gd name="connsiteX35" fmla="*/ 37344 w 237549"/>
                <a:gd name="connsiteY35" fmla="*/ 333179 h 512508"/>
                <a:gd name="connsiteX36" fmla="*/ 4106 w 237549"/>
                <a:gd name="connsiteY36" fmla="*/ 386244 h 512508"/>
                <a:gd name="connsiteX37" fmla="*/ 137826 w 237549"/>
                <a:gd name="connsiteY37" fmla="*/ 509677 h 512508"/>
                <a:gd name="connsiteX38" fmla="*/ 233145 w 237549"/>
                <a:gd name="connsiteY38" fmla="*/ 419651 h 512508"/>
                <a:gd name="connsiteX39" fmla="*/ 218836 w 237549"/>
                <a:gd name="connsiteY39" fmla="*/ 326165 h 512508"/>
                <a:gd name="connsiteX40" fmla="*/ 166911 w 237549"/>
                <a:gd name="connsiteY40" fmla="*/ 261634 h 51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7549" h="512508">
                  <a:moveTo>
                    <a:pt x="166911" y="261634"/>
                  </a:moveTo>
                  <a:lnTo>
                    <a:pt x="161262" y="256022"/>
                  </a:lnTo>
                  <a:lnTo>
                    <a:pt x="161262" y="256022"/>
                  </a:lnTo>
                  <a:lnTo>
                    <a:pt x="88015" y="184103"/>
                  </a:lnTo>
                  <a:cubicBezTo>
                    <a:pt x="69572" y="164426"/>
                    <a:pt x="55487" y="142205"/>
                    <a:pt x="55487" y="114372"/>
                  </a:cubicBezTo>
                  <a:cubicBezTo>
                    <a:pt x="55487" y="76102"/>
                    <a:pt x="85396" y="39628"/>
                    <a:pt x="131915" y="39628"/>
                  </a:cubicBezTo>
                  <a:cubicBezTo>
                    <a:pt x="190760" y="39628"/>
                    <a:pt x="212981" y="97351"/>
                    <a:pt x="197606" y="128513"/>
                  </a:cubicBezTo>
                  <a:cubicBezTo>
                    <a:pt x="188908" y="146132"/>
                    <a:pt x="165003" y="155634"/>
                    <a:pt x="151779" y="151033"/>
                  </a:cubicBezTo>
                  <a:cubicBezTo>
                    <a:pt x="150432" y="150566"/>
                    <a:pt x="150376" y="148527"/>
                    <a:pt x="151629" y="147872"/>
                  </a:cubicBezTo>
                  <a:cubicBezTo>
                    <a:pt x="161973" y="142410"/>
                    <a:pt x="170241" y="131468"/>
                    <a:pt x="170297" y="115494"/>
                  </a:cubicBezTo>
                  <a:cubicBezTo>
                    <a:pt x="170353" y="97051"/>
                    <a:pt x="156885" y="79226"/>
                    <a:pt x="133131" y="79226"/>
                  </a:cubicBezTo>
                  <a:cubicBezTo>
                    <a:pt x="106289" y="79226"/>
                    <a:pt x="77148" y="113830"/>
                    <a:pt x="117624" y="155111"/>
                  </a:cubicBezTo>
                  <a:cubicBezTo>
                    <a:pt x="144784" y="182812"/>
                    <a:pt x="205256" y="236682"/>
                    <a:pt x="228319" y="276953"/>
                  </a:cubicBezTo>
                  <a:cubicBezTo>
                    <a:pt x="229086" y="278300"/>
                    <a:pt x="230750" y="278094"/>
                    <a:pt x="231349" y="276672"/>
                  </a:cubicBezTo>
                  <a:cubicBezTo>
                    <a:pt x="246088" y="241040"/>
                    <a:pt x="229366" y="198992"/>
                    <a:pt x="201085" y="182569"/>
                  </a:cubicBezTo>
                  <a:cubicBezTo>
                    <a:pt x="199962" y="181915"/>
                    <a:pt x="199813" y="180437"/>
                    <a:pt x="200898" y="179707"/>
                  </a:cubicBezTo>
                  <a:cubicBezTo>
                    <a:pt x="224484" y="163453"/>
                    <a:pt x="231798" y="138445"/>
                    <a:pt x="234136" y="126642"/>
                  </a:cubicBezTo>
                  <a:cubicBezTo>
                    <a:pt x="248370" y="54910"/>
                    <a:pt x="176264" y="-10388"/>
                    <a:pt x="100416" y="3210"/>
                  </a:cubicBezTo>
                  <a:cubicBezTo>
                    <a:pt x="59696" y="10505"/>
                    <a:pt x="20416" y="35550"/>
                    <a:pt x="5097" y="93236"/>
                  </a:cubicBezTo>
                  <a:cubicBezTo>
                    <a:pt x="-3732" y="126474"/>
                    <a:pt x="4143" y="158403"/>
                    <a:pt x="19406" y="186722"/>
                  </a:cubicBezTo>
                  <a:cubicBezTo>
                    <a:pt x="29600" y="205669"/>
                    <a:pt x="51485" y="232698"/>
                    <a:pt x="71330" y="251253"/>
                  </a:cubicBezTo>
                  <a:lnTo>
                    <a:pt x="76979" y="256864"/>
                  </a:lnTo>
                  <a:lnTo>
                    <a:pt x="76979" y="256864"/>
                  </a:lnTo>
                  <a:lnTo>
                    <a:pt x="150227" y="328784"/>
                  </a:lnTo>
                  <a:cubicBezTo>
                    <a:pt x="168670" y="348461"/>
                    <a:pt x="182754" y="370682"/>
                    <a:pt x="182754" y="398515"/>
                  </a:cubicBezTo>
                  <a:cubicBezTo>
                    <a:pt x="182754" y="436785"/>
                    <a:pt x="152845" y="473259"/>
                    <a:pt x="106327" y="473259"/>
                  </a:cubicBezTo>
                  <a:cubicBezTo>
                    <a:pt x="47482" y="473259"/>
                    <a:pt x="25261" y="415536"/>
                    <a:pt x="40636" y="384374"/>
                  </a:cubicBezTo>
                  <a:cubicBezTo>
                    <a:pt x="49334" y="366754"/>
                    <a:pt x="73238" y="357252"/>
                    <a:pt x="86462" y="361854"/>
                  </a:cubicBezTo>
                  <a:cubicBezTo>
                    <a:pt x="87809" y="362321"/>
                    <a:pt x="87865" y="364360"/>
                    <a:pt x="86612" y="365015"/>
                  </a:cubicBezTo>
                  <a:cubicBezTo>
                    <a:pt x="76268" y="370476"/>
                    <a:pt x="68001" y="381419"/>
                    <a:pt x="67945" y="397392"/>
                  </a:cubicBezTo>
                  <a:cubicBezTo>
                    <a:pt x="67889" y="415835"/>
                    <a:pt x="81356" y="433661"/>
                    <a:pt x="105111" y="433661"/>
                  </a:cubicBezTo>
                  <a:cubicBezTo>
                    <a:pt x="131952" y="433661"/>
                    <a:pt x="161094" y="399057"/>
                    <a:pt x="120617" y="357776"/>
                  </a:cubicBezTo>
                  <a:cubicBezTo>
                    <a:pt x="93458" y="330074"/>
                    <a:pt x="32986" y="276205"/>
                    <a:pt x="9923" y="235934"/>
                  </a:cubicBezTo>
                  <a:cubicBezTo>
                    <a:pt x="9156" y="234587"/>
                    <a:pt x="7491" y="234793"/>
                    <a:pt x="6893" y="236214"/>
                  </a:cubicBezTo>
                  <a:cubicBezTo>
                    <a:pt x="-7847" y="271847"/>
                    <a:pt x="8875" y="313895"/>
                    <a:pt x="37157" y="330317"/>
                  </a:cubicBezTo>
                  <a:cubicBezTo>
                    <a:pt x="38279" y="330972"/>
                    <a:pt x="38429" y="332450"/>
                    <a:pt x="37344" y="333179"/>
                  </a:cubicBezTo>
                  <a:cubicBezTo>
                    <a:pt x="13757" y="349434"/>
                    <a:pt x="6444" y="374442"/>
                    <a:pt x="4106" y="386244"/>
                  </a:cubicBezTo>
                  <a:cubicBezTo>
                    <a:pt x="-10129" y="457977"/>
                    <a:pt x="61978" y="523275"/>
                    <a:pt x="137826" y="509677"/>
                  </a:cubicBezTo>
                  <a:cubicBezTo>
                    <a:pt x="178546" y="502382"/>
                    <a:pt x="217825" y="477336"/>
                    <a:pt x="233145" y="419651"/>
                  </a:cubicBezTo>
                  <a:cubicBezTo>
                    <a:pt x="241973" y="386413"/>
                    <a:pt x="234098" y="354484"/>
                    <a:pt x="218836" y="326165"/>
                  </a:cubicBezTo>
                  <a:cubicBezTo>
                    <a:pt x="208641" y="307217"/>
                    <a:pt x="186757" y="280189"/>
                    <a:pt x="166911" y="2616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500"/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0AD7A69-D597-487E-96D3-AD3180B76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789" y="5618362"/>
            <a:ext cx="1443847" cy="3702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019D04-CA01-4C31-9347-6DD496675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61239" y="5838825"/>
            <a:ext cx="2631410" cy="7683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B31A0D-1553-432E-A21F-D59CCD00E8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/>
          <a:stretch/>
        </p:blipFill>
        <p:spPr>
          <a:xfrm flipH="1">
            <a:off x="6056100" y="0"/>
            <a:ext cx="6135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8BEFFE-03A7-4952-B906-2F9A00CDE7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B02FFE-FCE0-4E2D-B3C7-D43F62CED2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4151"/>
            <a:ext cx="12192000" cy="6832879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399570" y="721685"/>
            <a:ext cx="10869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000" b="1" dirty="0">
                <a:solidFill>
                  <a:srgbClr val="4FFBBE"/>
                </a:solidFill>
                <a:ea typeface="SF Pro Display" panose="00000500000000000000" pitchFamily="50" charset="0"/>
              </a:rPr>
              <a:t>Время адаптироваться к реальности!</a:t>
            </a:r>
          </a:p>
        </p:txBody>
      </p:sp>
      <p:sp>
        <p:nvSpPr>
          <p:cNvPr id="3" name="Text 1"/>
          <p:cNvSpPr/>
          <p:nvPr/>
        </p:nvSpPr>
        <p:spPr>
          <a:xfrm>
            <a:off x="661492" y="2554272"/>
            <a:ext cx="4228008" cy="3463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292"/>
              </a:lnSpc>
              <a:buFont typeface="Arial" panose="020B0604020202020204" pitchFamily="34" charset="0"/>
              <a:buChar char="•"/>
            </a:pPr>
            <a:r>
              <a:rPr lang="ru-RU" sz="1833" b="1" dirty="0">
                <a:solidFill>
                  <a:schemeClr val="bg1"/>
                </a:solidFill>
                <a:ea typeface="SF Pro Display" panose="00000500000000000000" pitchFamily="50" charset="0"/>
                <a:cs typeface="Unbounded Bold" pitchFamily="34" charset="-120"/>
              </a:rPr>
              <a:t>Клиповое мышление: </a:t>
            </a:r>
            <a:r>
              <a:rPr lang="ru-RU" sz="1833" dirty="0">
                <a:solidFill>
                  <a:schemeClr val="bg1"/>
                </a:solidFill>
                <a:ea typeface="SF Pro Display" panose="00000500000000000000" pitchFamily="50" charset="0"/>
                <a:cs typeface="Unbounded Bold" pitchFamily="34" charset="-120"/>
              </a:rPr>
              <a:t>Студентам сложно концентрироваться на долгих лекциях.</a:t>
            </a:r>
            <a:endParaRPr lang="en-US" sz="1833" dirty="0">
              <a:solidFill>
                <a:schemeClr val="bg1"/>
              </a:solidFill>
              <a:ea typeface="SF Pro Display" panose="00000500000000000000" pitchFamily="50" charset="0"/>
              <a:cs typeface="Unbounded Bold" pitchFamily="34" charset="-120"/>
            </a:endParaRPr>
          </a:p>
          <a:p>
            <a:pPr marL="285739" indent="-285739">
              <a:lnSpc>
                <a:spcPts val="2292"/>
              </a:lnSpc>
              <a:buFont typeface="Arial" panose="020B0604020202020204" pitchFamily="34" charset="0"/>
              <a:buChar char="•"/>
            </a:pPr>
            <a:r>
              <a:rPr lang="ru-RU" sz="1833" b="1" dirty="0">
                <a:solidFill>
                  <a:schemeClr val="bg1"/>
                </a:solidFill>
                <a:ea typeface="SF Pro Display" panose="00000500000000000000" pitchFamily="50" charset="0"/>
                <a:cs typeface="Unbounded Bold" pitchFamily="34" charset="-120"/>
              </a:rPr>
              <a:t>Сокращение концентрации: </a:t>
            </a:r>
            <a:r>
              <a:rPr lang="ru-RU" sz="1833" dirty="0">
                <a:solidFill>
                  <a:schemeClr val="bg1"/>
                </a:solidFill>
                <a:ea typeface="SF Pro Display" panose="00000500000000000000" pitchFamily="50" charset="0"/>
                <a:cs typeface="Unbounded Bold" pitchFamily="34" charset="-120"/>
              </a:rPr>
              <a:t>Внимание теряется через 10-15 минут.</a:t>
            </a:r>
            <a:endParaRPr lang="en-US" sz="1833" dirty="0">
              <a:solidFill>
                <a:schemeClr val="bg1"/>
              </a:solidFill>
              <a:ea typeface="SF Pro Display" panose="00000500000000000000" pitchFamily="50" charset="0"/>
              <a:cs typeface="Unbounded Bold" pitchFamily="34" charset="-120"/>
            </a:endParaRPr>
          </a:p>
          <a:p>
            <a:pPr marL="285739" indent="-285739">
              <a:lnSpc>
                <a:spcPts val="2292"/>
              </a:lnSpc>
              <a:buFont typeface="Arial" panose="020B0604020202020204" pitchFamily="34" charset="0"/>
              <a:buChar char="•"/>
            </a:pPr>
            <a:r>
              <a:rPr lang="ru-RU" sz="1833" b="1" dirty="0">
                <a:solidFill>
                  <a:schemeClr val="bg1"/>
                </a:solidFill>
                <a:ea typeface="SF Pro Display" panose="00000500000000000000" pitchFamily="50" charset="0"/>
                <a:cs typeface="Unbounded Bold" pitchFamily="34" charset="-120"/>
              </a:rPr>
              <a:t>Ожидание интерактивности: </a:t>
            </a:r>
            <a:r>
              <a:rPr lang="ru-RU" sz="1833" dirty="0">
                <a:solidFill>
                  <a:schemeClr val="bg1"/>
                </a:solidFill>
                <a:ea typeface="SF Pro Display" panose="00000500000000000000" pitchFamily="50" charset="0"/>
                <a:cs typeface="Unbounded Bold" pitchFamily="34" charset="-120"/>
              </a:rPr>
              <a:t>Молодежь привыкла к динамичным и вовлеченным форматам.</a:t>
            </a:r>
            <a:endParaRPr lang="en-US" sz="1833" dirty="0">
              <a:solidFill>
                <a:schemeClr val="bg1"/>
              </a:solidFill>
              <a:ea typeface="SF Pro Display" panose="00000500000000000000" pitchFamily="50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798126-65DF-4745-989A-60F6DF225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08167" y="6254696"/>
            <a:ext cx="1883833" cy="603303"/>
          </a:xfrm>
          <a:prstGeom prst="rect">
            <a:avLst/>
          </a:prstGeom>
        </p:spPr>
      </p:pic>
      <p:sp>
        <p:nvSpPr>
          <p:cNvPr id="10" name="Text 0">
            <a:extLst>
              <a:ext uri="{FF2B5EF4-FFF2-40B4-BE49-F238E27FC236}">
                <a16:creationId xmlns:a16="http://schemas.microsoft.com/office/drawing/2014/main" id="{F6EBA994-0908-4103-877D-510443317FA2}"/>
              </a:ext>
            </a:extLst>
          </p:cNvPr>
          <p:cNvSpPr/>
          <p:nvPr/>
        </p:nvSpPr>
        <p:spPr>
          <a:xfrm>
            <a:off x="11530509" y="6267350"/>
            <a:ext cx="523842" cy="603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4625"/>
              </a:lnSpc>
            </a:pPr>
            <a:r>
              <a:rPr lang="en-US" sz="3000" b="1" dirty="0">
                <a:solidFill>
                  <a:srgbClr val="262626"/>
                </a:solidFill>
                <a:ea typeface="SF Pro Display" panose="00000500000000000000" pitchFamily="50" charset="0"/>
              </a:rPr>
              <a:t>2</a:t>
            </a:r>
            <a:endParaRPr lang="en-US" sz="3000" dirty="0">
              <a:solidFill>
                <a:srgbClr val="262626"/>
              </a:solidFill>
              <a:ea typeface="SF Pro Display" panose="00000500000000000000" pitchFamily="50" charset="0"/>
            </a:endParaRPr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9D7CADA1-CB8E-4930-B13A-382E5F298EA7}"/>
              </a:ext>
            </a:extLst>
          </p:cNvPr>
          <p:cNvSpPr/>
          <p:nvPr/>
        </p:nvSpPr>
        <p:spPr>
          <a:xfrm>
            <a:off x="6096000" y="2554272"/>
            <a:ext cx="4228008" cy="3463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292"/>
              </a:lnSpc>
              <a:buFont typeface="Arial" panose="020B0604020202020204" pitchFamily="34" charset="0"/>
              <a:buChar char="•"/>
            </a:pPr>
            <a:r>
              <a:rPr lang="ru-RU" sz="1833" b="1" dirty="0">
                <a:solidFill>
                  <a:schemeClr val="bg1"/>
                </a:solidFill>
                <a:ea typeface="SF Pro Display" panose="00000500000000000000" pitchFamily="50" charset="0"/>
                <a:cs typeface="Unbounded Bold" pitchFamily="34" charset="-120"/>
              </a:rPr>
              <a:t>Цифровая грамотность: </a:t>
            </a:r>
            <a:r>
              <a:rPr lang="ru-RU" sz="1833" dirty="0">
                <a:solidFill>
                  <a:schemeClr val="bg1"/>
                </a:solidFill>
                <a:ea typeface="SF Pro Display" panose="00000500000000000000" pitchFamily="50" charset="0"/>
                <a:cs typeface="Unbounded Bold" pitchFamily="34" charset="-120"/>
              </a:rPr>
              <a:t>Осваивают технологии, но не всегда критически оценивают информацию.</a:t>
            </a:r>
            <a:endParaRPr lang="en-US" sz="1833" dirty="0">
              <a:solidFill>
                <a:schemeClr val="bg1"/>
              </a:solidFill>
              <a:ea typeface="SF Pro Display" panose="00000500000000000000" pitchFamily="50" charset="0"/>
              <a:cs typeface="Unbounded Bold" pitchFamily="34" charset="-120"/>
            </a:endParaRPr>
          </a:p>
          <a:p>
            <a:pPr marL="285739" indent="-285739">
              <a:lnSpc>
                <a:spcPts val="2292"/>
              </a:lnSpc>
              <a:buFont typeface="Arial" panose="020B0604020202020204" pitchFamily="34" charset="0"/>
              <a:buChar char="•"/>
            </a:pPr>
            <a:r>
              <a:rPr lang="ru-RU" sz="1833" b="1" dirty="0">
                <a:solidFill>
                  <a:schemeClr val="bg1"/>
                </a:solidFill>
                <a:ea typeface="SF Pro Display" panose="00000500000000000000" pitchFamily="50" charset="0"/>
                <a:cs typeface="Unbounded Bold" pitchFamily="34" charset="-120"/>
              </a:rPr>
              <a:t>Творчество и гибкость: </a:t>
            </a:r>
            <a:r>
              <a:rPr lang="ru-RU" sz="1833" dirty="0">
                <a:solidFill>
                  <a:schemeClr val="bg1"/>
                </a:solidFill>
                <a:ea typeface="SF Pro Display" panose="00000500000000000000" pitchFamily="50" charset="0"/>
                <a:cs typeface="Unbounded Bold" pitchFamily="34" charset="-120"/>
              </a:rPr>
              <a:t>Способны придумывать новое, но поверхностно изучают темы.</a:t>
            </a:r>
            <a:endParaRPr lang="en-US" sz="1833" dirty="0">
              <a:solidFill>
                <a:schemeClr val="bg1"/>
              </a:solidFill>
              <a:ea typeface="SF Pro Display" panose="00000500000000000000" pitchFamily="50" charset="0"/>
              <a:cs typeface="Unbounded Bold" pitchFamily="34" charset="-120"/>
            </a:endParaRPr>
          </a:p>
          <a:p>
            <a:pPr marL="285739" indent="-285739">
              <a:lnSpc>
                <a:spcPts val="2292"/>
              </a:lnSpc>
              <a:buFont typeface="Arial" panose="020B0604020202020204" pitchFamily="34" charset="0"/>
              <a:buChar char="•"/>
            </a:pPr>
            <a:r>
              <a:rPr lang="ru-RU" sz="1833" b="1" dirty="0">
                <a:solidFill>
                  <a:schemeClr val="bg1"/>
                </a:solidFill>
                <a:ea typeface="SF Pro Display" panose="00000500000000000000" pitchFamily="50" charset="0"/>
                <a:cs typeface="Unbounded Bold" pitchFamily="34" charset="-120"/>
              </a:rPr>
              <a:t>Проблемы: </a:t>
            </a:r>
            <a:r>
              <a:rPr lang="ru-RU" sz="1833" dirty="0">
                <a:solidFill>
                  <a:schemeClr val="bg1"/>
                </a:solidFill>
                <a:ea typeface="SF Pro Display" panose="00000500000000000000" pitchFamily="50" charset="0"/>
                <a:cs typeface="Unbounded Bold" pitchFamily="34" charset="-120"/>
              </a:rPr>
              <a:t>разный уровень знаний, утомляемость, отвлечения на телефоны.</a:t>
            </a:r>
            <a:endParaRPr lang="en-US" sz="1833" dirty="0">
              <a:solidFill>
                <a:schemeClr val="bg1"/>
              </a:solidFill>
              <a:ea typeface="SF Pro Display" panose="00000500000000000000" pitchFamily="50" charset="0"/>
            </a:endParaRPr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B40B7699-EBEB-4072-AF57-A0498E7F3B5A}"/>
              </a:ext>
            </a:extLst>
          </p:cNvPr>
          <p:cNvSpPr/>
          <p:nvPr/>
        </p:nvSpPr>
        <p:spPr>
          <a:xfrm>
            <a:off x="923412" y="1902585"/>
            <a:ext cx="1581630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400" b="1" dirty="0">
                <a:solidFill>
                  <a:srgbClr val="FF0066"/>
                </a:solidFill>
                <a:ea typeface="SF Pro Display" panose="00000500000000000000" pitchFamily="50" charset="0"/>
              </a:rPr>
              <a:t>Сложность </a:t>
            </a:r>
          </a:p>
        </p:txBody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A605D03A-D4D9-4A66-B57D-545B8DB7D1E1}"/>
              </a:ext>
            </a:extLst>
          </p:cNvPr>
          <p:cNvSpPr/>
          <p:nvPr/>
        </p:nvSpPr>
        <p:spPr>
          <a:xfrm>
            <a:off x="6371712" y="1902585"/>
            <a:ext cx="1581630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400" b="1" dirty="0">
                <a:solidFill>
                  <a:srgbClr val="FF0066"/>
                </a:solidFill>
                <a:ea typeface="SF Pro Display" panose="00000500000000000000" pitchFamily="50" charset="0"/>
              </a:rPr>
              <a:t>Навыки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02A0849-A634-4FB7-884F-6B00454B2E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71AE82C-4246-4F65-8820-33F549EB0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399570" y="721685"/>
            <a:ext cx="10869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000" b="1" dirty="0">
                <a:solidFill>
                  <a:srgbClr val="4FFBBE"/>
                </a:solidFill>
                <a:ea typeface="SF Pro Display" panose="00000500000000000000" pitchFamily="50" charset="0"/>
              </a:rPr>
              <a:t>Как изменились способности студентов?</a:t>
            </a:r>
            <a:endParaRPr lang="ru-RU" sz="3000" dirty="0">
              <a:solidFill>
                <a:srgbClr val="4FFBBE"/>
              </a:solidFill>
              <a:ea typeface="SF Pro Display" panose="00000500000000000000" pitchFamily="50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B16A8E-4FC5-40D9-8259-2E474E92AD8A}"/>
              </a:ext>
            </a:extLst>
          </p:cNvPr>
          <p:cNvSpPr/>
          <p:nvPr/>
        </p:nvSpPr>
        <p:spPr>
          <a:xfrm>
            <a:off x="651738" y="1460052"/>
            <a:ext cx="111406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SF Pro Display" panose="00000500000000000000" pitchFamily="50" charset="0"/>
                <a:cs typeface="Times New Roman" panose="02020603050405020304" pitchFamily="18" charset="0"/>
              </a:rPr>
              <a:t>Психологические изменения</a:t>
            </a:r>
          </a:p>
          <a:p>
            <a:pPr marL="238115" lvl="1" indent="-23811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</a:rPr>
              <a:t>Легко приспосабливаются:</a:t>
            </a:r>
            <a:r>
              <a:rPr lang="ru-RU" sz="1500" dirty="0">
                <a:solidFill>
                  <a:schemeClr val="bg1"/>
                </a:solidFill>
              </a:rPr>
              <a:t> Быстро осваивают новые технологии и форматы обучения, но могут поверхностно изучать информацию.</a:t>
            </a:r>
          </a:p>
          <a:p>
            <a:pPr marL="238115" lvl="1" indent="-23811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</a:rPr>
              <a:t>Больше волнуются и переживают:</a:t>
            </a:r>
            <a:r>
              <a:rPr lang="ru-RU" sz="1500" dirty="0">
                <a:solidFill>
                  <a:schemeClr val="bg1"/>
                </a:solidFill>
              </a:rPr>
              <a:t> Постоянный поток информации и конкуренция могут вызывать стресс у студентов.</a:t>
            </a:r>
          </a:p>
          <a:p>
            <a:endParaRPr lang="ru-RU" b="1" dirty="0">
              <a:solidFill>
                <a:schemeClr val="bg1"/>
              </a:solidFill>
              <a:ea typeface="SF Pro Display" panose="00000500000000000000" pitchFamily="50" charset="0"/>
            </a:endParaRPr>
          </a:p>
          <a:p>
            <a:r>
              <a:rPr lang="ru-RU" b="1" dirty="0">
                <a:solidFill>
                  <a:schemeClr val="bg1"/>
                </a:solidFill>
                <a:ea typeface="SF Pro Display" panose="00000500000000000000" pitchFamily="50" charset="0"/>
              </a:rPr>
              <a:t>Изменение мышления</a:t>
            </a:r>
          </a:p>
          <a:p>
            <a:pPr marL="238115" lvl="1" indent="-23811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</a:rPr>
              <a:t>Делают много дел сразу:</a:t>
            </a:r>
            <a:r>
              <a:rPr lang="ru-RU" sz="1500" dirty="0">
                <a:solidFill>
                  <a:schemeClr val="bg1"/>
                </a:solidFill>
              </a:rPr>
              <a:t> Могут быстро переключаться между разными задачами, но им сложно долго концентрироваться на чем-то одном.</a:t>
            </a:r>
          </a:p>
          <a:p>
            <a:pPr marL="238115" lvl="1" indent="-23811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</a:rPr>
              <a:t>Воспринимают информацию короткими фрагментами:</a:t>
            </a:r>
            <a:r>
              <a:rPr lang="ru-RU" sz="1500" dirty="0">
                <a:solidFill>
                  <a:schemeClr val="bg1"/>
                </a:solidFill>
              </a:rPr>
              <a:t> Им нравятся короткие и понятные объяснения.</a:t>
            </a:r>
          </a:p>
          <a:p>
            <a:endParaRPr lang="ru-RU" sz="1600" b="1" dirty="0">
              <a:solidFill>
                <a:schemeClr val="bg1"/>
              </a:solidFill>
              <a:ea typeface="SF Pro Display" panose="00000500000000000000" pitchFamily="50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a typeface="SF Pro Display" panose="00000500000000000000" pitchFamily="50" charset="0"/>
                <a:cs typeface="Times New Roman" panose="02020603050405020304" pitchFamily="18" charset="0"/>
              </a:rPr>
              <a:t>Общение</a:t>
            </a:r>
          </a:p>
          <a:p>
            <a:pPr marL="238115" lvl="1" indent="-23811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</a:rPr>
              <a:t>Хорошо общаются в интернете:</a:t>
            </a:r>
            <a:r>
              <a:rPr lang="ru-RU" sz="1500" dirty="0">
                <a:solidFill>
                  <a:schemeClr val="bg1"/>
                </a:solidFill>
              </a:rPr>
              <a:t> Активно общаются в соцсетях, но могут испытывать трудности в общении лицом к лицу.</a:t>
            </a:r>
          </a:p>
          <a:p>
            <a:pPr marL="238115" lvl="1" indent="-23811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</a:rPr>
              <a:t>Творческие и гибкие:</a:t>
            </a:r>
            <a:r>
              <a:rPr lang="ru-RU" sz="1500" dirty="0">
                <a:solidFill>
                  <a:schemeClr val="bg1"/>
                </a:solidFill>
              </a:rPr>
              <a:t> Хорошо придумывают новое, особенно с помощью технологий.</a:t>
            </a:r>
          </a:p>
          <a:p>
            <a:endParaRPr lang="ru-RU" sz="1600" b="1" dirty="0">
              <a:solidFill>
                <a:schemeClr val="bg1"/>
              </a:solidFill>
              <a:ea typeface="SF Pro Display" panose="00000500000000000000" pitchFamily="50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a typeface="SF Pro Display" panose="00000500000000000000" pitchFamily="50" charset="0"/>
                <a:cs typeface="Times New Roman" panose="02020603050405020304" pitchFamily="18" charset="0"/>
              </a:rPr>
              <a:t>Проблемы с учебой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</a:rPr>
              <a:t>Разный уровень знаний:</a:t>
            </a:r>
            <a:r>
              <a:rPr lang="ru-RU" sz="1500" dirty="0">
                <a:solidFill>
                  <a:schemeClr val="bg1"/>
                </a:solidFill>
              </a:rPr>
              <a:t> Студенты приходят в университет с разной подготовкой, поэтому учиться всем вместе бывает сложно.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</a:rPr>
              <a:t>Трудно сосредоточиться:</a:t>
            </a:r>
            <a:r>
              <a:rPr lang="ru-RU" sz="1500" dirty="0">
                <a:solidFill>
                  <a:schemeClr val="bg1"/>
                </a:solidFill>
              </a:rPr>
              <a:t> Студентам сложно долго слушать лекции, они быстро теряют внимание.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</a:rPr>
              <a:t>Отвлекаются на телефоны:</a:t>
            </a:r>
            <a:r>
              <a:rPr lang="ru-RU" sz="1500" dirty="0">
                <a:solidFill>
                  <a:schemeClr val="bg1"/>
                </a:solidFill>
              </a:rPr>
              <a:t> Во время занятий многие сидят в телефонах, что мешает учебе.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</a:rPr>
              <a:t>Устают:</a:t>
            </a:r>
            <a:r>
              <a:rPr lang="ru-RU" sz="1500" dirty="0">
                <a:solidFill>
                  <a:schemeClr val="bg1"/>
                </a:solidFill>
              </a:rPr>
              <a:t> Из-за учебы, переживаний и недосыпа многие студенты чувствуют себя уставшими.</a:t>
            </a:r>
          </a:p>
          <a:p>
            <a:endParaRPr lang="ru-RU" sz="1600" dirty="0">
              <a:solidFill>
                <a:schemeClr val="bg1"/>
              </a:solidFill>
              <a:ea typeface="SF Pro Display" panose="00000500000000000000" pitchFamily="50" charset="0"/>
            </a:endParaRPr>
          </a:p>
          <a:p>
            <a:endParaRPr lang="ru-RU" sz="1600" dirty="0">
              <a:solidFill>
                <a:schemeClr val="bg1"/>
              </a:solidFill>
              <a:ea typeface="SF Pro Display" panose="00000500000000000000" pitchFamily="50" charset="0"/>
            </a:endParaRPr>
          </a:p>
          <a:p>
            <a:endParaRPr lang="ru-RU" sz="1600" dirty="0">
              <a:solidFill>
                <a:schemeClr val="bg1"/>
              </a:solidFill>
              <a:ea typeface="SF Pro Display" panose="00000500000000000000" pitchFamily="50" charset="0"/>
            </a:endParaRPr>
          </a:p>
          <a:p>
            <a:endParaRPr lang="ru-RU" dirty="0">
              <a:solidFill>
                <a:schemeClr val="bg1"/>
              </a:solidFill>
              <a:ea typeface="SF Pro Display" panose="00000500000000000000" pitchFamily="50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7EEEF4C-3FB2-4612-96B4-5461FEBDF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079" y="1335880"/>
            <a:ext cx="387151" cy="36801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BFD0AB-1A4F-4324-9875-1AC2A0DD0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08167" y="6254696"/>
            <a:ext cx="1883833" cy="603303"/>
          </a:xfrm>
          <a:prstGeom prst="rect">
            <a:avLst/>
          </a:prstGeom>
        </p:spPr>
      </p:pic>
      <p:sp>
        <p:nvSpPr>
          <p:cNvPr id="25" name="Text 0">
            <a:extLst>
              <a:ext uri="{FF2B5EF4-FFF2-40B4-BE49-F238E27FC236}">
                <a16:creationId xmlns:a16="http://schemas.microsoft.com/office/drawing/2014/main" id="{25B59AD5-92EC-4475-8404-3829CD0587A3}"/>
              </a:ext>
            </a:extLst>
          </p:cNvPr>
          <p:cNvSpPr/>
          <p:nvPr/>
        </p:nvSpPr>
        <p:spPr>
          <a:xfrm>
            <a:off x="11530509" y="6267350"/>
            <a:ext cx="523842" cy="603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4625"/>
              </a:lnSpc>
            </a:pPr>
            <a:r>
              <a:rPr lang="ru-RU" sz="3000" b="1" dirty="0">
                <a:solidFill>
                  <a:srgbClr val="262626"/>
                </a:solidFill>
                <a:ea typeface="SF Pro Display" panose="00000500000000000000" pitchFamily="50" charset="0"/>
              </a:rPr>
              <a:t>3</a:t>
            </a:r>
            <a:endParaRPr lang="en-US" sz="3000" dirty="0">
              <a:solidFill>
                <a:srgbClr val="262626"/>
              </a:solidFill>
              <a:ea typeface="SF Pro Display" panose="00000500000000000000" pitchFamily="50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21593B8-A7C9-4E05-9E3A-CF10F8692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079" y="2671760"/>
            <a:ext cx="387151" cy="36801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C367B00-E98F-4556-B353-B8EA78EAE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079" y="3894832"/>
            <a:ext cx="387151" cy="36801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63AEDD7-885A-4E61-80A5-C39F8B951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079" y="4877812"/>
            <a:ext cx="387151" cy="3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7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E6A04C2-161A-445B-8357-EED05041DB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82F13E-CD44-46BA-815D-CF2F41CB08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4151"/>
            <a:ext cx="12192000" cy="6832879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399570" y="721685"/>
            <a:ext cx="10869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000" b="1" dirty="0">
                <a:solidFill>
                  <a:srgbClr val="4FFBBE"/>
                </a:solidFill>
                <a:ea typeface="SF Pro Display" panose="00000500000000000000" pitchFamily="50" charset="0"/>
              </a:rPr>
              <a:t>Преимущества ИИ в образовании</a:t>
            </a:r>
            <a:endParaRPr lang="ru-RU" sz="3000" dirty="0">
              <a:solidFill>
                <a:srgbClr val="4FFBBE"/>
              </a:solidFill>
              <a:ea typeface="SF Pro Display" panose="00000500000000000000" pitchFamily="50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B85CA5F-5A5E-4A9F-8395-4F7232A04BCB}"/>
              </a:ext>
            </a:extLst>
          </p:cNvPr>
          <p:cNvGrpSpPr/>
          <p:nvPr/>
        </p:nvGrpSpPr>
        <p:grpSpPr>
          <a:xfrm>
            <a:off x="6554610" y="1529895"/>
            <a:ext cx="5482456" cy="2834277"/>
            <a:chOff x="399570" y="1529895"/>
            <a:chExt cx="5482456" cy="283427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1D48970-EAB9-462B-89AA-6F91E337718E}"/>
                </a:ext>
              </a:extLst>
            </p:cNvPr>
            <p:cNvSpPr/>
            <p:nvPr/>
          </p:nvSpPr>
          <p:spPr>
            <a:xfrm>
              <a:off x="399570" y="1594183"/>
              <a:ext cx="5482456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rgbClr val="4FFBBE"/>
                  </a:solidFill>
                </a:rPr>
                <a:t>ЗАЧЕМ НУЖЕН ИИ В ОБУЧЕНИИ?</a:t>
              </a:r>
              <a:endParaRPr lang="en-US" sz="2000" b="1" dirty="0">
                <a:solidFill>
                  <a:srgbClr val="4FFBBE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schemeClr val="bg1"/>
                  </a:solidFill>
                </a:rPr>
                <a:t>Индивидуальный подход:</a:t>
              </a:r>
              <a:r>
                <a:rPr lang="ru-RU" sz="1600" dirty="0">
                  <a:solidFill>
                    <a:schemeClr val="bg1"/>
                  </a:solidFill>
                </a:rPr>
                <a:t> ИИ подстраивает сложность материала под каждого студента.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schemeClr val="bg1"/>
                  </a:solidFill>
                </a:rPr>
                <a:t>Быстрая проверка:</a:t>
              </a:r>
              <a:r>
                <a:rPr lang="ru-RU" sz="1600" dirty="0">
                  <a:solidFill>
                    <a:schemeClr val="bg1"/>
                  </a:solidFill>
                </a:rPr>
                <a:t> ИИ может быстро проверять задания и давать советы.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schemeClr val="bg1"/>
                  </a:solidFill>
                </a:rPr>
                <a:t>Развитие важных навыков:</a:t>
              </a:r>
              <a:r>
                <a:rPr lang="ru-RU" sz="1600" dirty="0">
                  <a:solidFill>
                    <a:schemeClr val="bg1"/>
                  </a:solidFill>
                </a:rPr>
                <a:t> ИИ помогает развивать критическое мышление и умение анализировать данные.</a:t>
              </a:r>
            </a:p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566C435B-5EDB-4669-BE51-E084F77AD16B}"/>
                </a:ext>
              </a:extLst>
            </p:cNvPr>
            <p:cNvSpPr/>
            <p:nvPr/>
          </p:nvSpPr>
          <p:spPr>
            <a:xfrm>
              <a:off x="399570" y="1529895"/>
              <a:ext cx="5150305" cy="522717"/>
            </a:xfrm>
            <a:prstGeom prst="round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18919D1-D577-4D94-A6C8-C7EAB2ABC5F4}"/>
              </a:ext>
            </a:extLst>
          </p:cNvPr>
          <p:cNvCxnSpPr/>
          <p:nvPr/>
        </p:nvCxnSpPr>
        <p:spPr>
          <a:xfrm>
            <a:off x="6096000" y="1312334"/>
            <a:ext cx="0" cy="448531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48F960C-AC08-4B9E-9CE5-647F376BC8B5}"/>
              </a:ext>
            </a:extLst>
          </p:cNvPr>
          <p:cNvGrpSpPr/>
          <p:nvPr/>
        </p:nvGrpSpPr>
        <p:grpSpPr>
          <a:xfrm>
            <a:off x="399570" y="1510963"/>
            <a:ext cx="5482456" cy="4834825"/>
            <a:chOff x="6470170" y="1510963"/>
            <a:chExt cx="5482456" cy="4834825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D210735-536A-411F-A663-DEC2EEEF20BE}"/>
                </a:ext>
              </a:extLst>
            </p:cNvPr>
            <p:cNvSpPr/>
            <p:nvPr/>
          </p:nvSpPr>
          <p:spPr>
            <a:xfrm>
              <a:off x="6470170" y="1575251"/>
              <a:ext cx="5482456" cy="4770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rgbClr val="4FFBBE"/>
                  </a:solidFill>
                </a:rPr>
                <a:t>ЗАЧЕМ ПРЕПОДАВАТЕЛЯМ ИСПОЛЬЗОВАТЬ ИИ?</a:t>
              </a:r>
              <a:endParaRPr lang="ru-RU" sz="2000" dirty="0">
                <a:solidFill>
                  <a:srgbClr val="4FFBBE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schemeClr val="bg1"/>
                  </a:solidFill>
                </a:rPr>
                <a:t>Помощь в работе:</a:t>
              </a:r>
              <a:r>
                <a:rPr lang="ru-RU" sz="1600" dirty="0">
                  <a:solidFill>
                    <a:schemeClr val="bg1"/>
                  </a:solidFill>
                </a:rPr>
                <a:t> ИИ облегчает работу преподавателей, освобождая их от рутины.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schemeClr val="bg1"/>
                  </a:solidFill>
                </a:rPr>
                <a:t>Современное обучение:</a:t>
              </a:r>
              <a:r>
                <a:rPr lang="ru-RU" sz="1600" dirty="0">
                  <a:solidFill>
                    <a:schemeClr val="bg1"/>
                  </a:solidFill>
                </a:rPr>
                <a:t> Использование ИИ помогает давать студентам нужные в будущем навыки.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schemeClr val="bg1"/>
                  </a:solidFill>
                </a:rPr>
                <a:t>Улучшение обучения:</a:t>
              </a:r>
              <a:r>
                <a:rPr lang="ru-RU" sz="1600" dirty="0">
                  <a:solidFill>
                    <a:schemeClr val="bg1"/>
                  </a:solidFill>
                </a:rPr>
                <a:t> ИИ делает обучение более интересным и полезным.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schemeClr val="bg1"/>
                  </a:solidFill>
                </a:rPr>
                <a:t>Более качественное преподавание:</a:t>
              </a:r>
              <a:r>
                <a:rPr lang="ru-RU" sz="1600" dirty="0">
                  <a:solidFill>
                    <a:schemeClr val="bg1"/>
                  </a:solidFill>
                </a:rPr>
                <a:t> ИИ помогает увидеть, где у студентов есть проблемы, и скорректировать обучение.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schemeClr val="bg1"/>
                  </a:solidFill>
                </a:rPr>
                <a:t>Современные знания:</a:t>
              </a:r>
              <a:r>
                <a:rPr lang="ru-RU" sz="1600" dirty="0">
                  <a:solidFill>
                    <a:schemeClr val="bg1"/>
                  </a:solidFill>
                </a:rPr>
                <a:t> Использование ИИ показывает студентам, что преподаватели идут в ногу со временем.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schemeClr val="bg1"/>
                  </a:solidFill>
                </a:rPr>
                <a:t>Хорошая репутация университета:</a:t>
              </a:r>
              <a:r>
                <a:rPr lang="ru-RU" sz="1600" dirty="0">
                  <a:solidFill>
                    <a:schemeClr val="bg1"/>
                  </a:solidFill>
                </a:rPr>
                <a:t> Университет, который использует ИИ, считается современным и привлекает лучших студентов.</a:t>
              </a:r>
            </a:p>
            <a:p>
              <a:pPr lvl="0"/>
              <a:endParaRPr lang="ru-RU" dirty="0">
                <a:solidFill>
                  <a:schemeClr val="bg1"/>
                </a:solidFill>
              </a:endParaRPr>
            </a:p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2729C67-EC9B-4062-B564-07365B677E95}"/>
                </a:ext>
              </a:extLst>
            </p:cNvPr>
            <p:cNvSpPr/>
            <p:nvPr/>
          </p:nvSpPr>
          <p:spPr>
            <a:xfrm>
              <a:off x="6470170" y="1510963"/>
              <a:ext cx="5482453" cy="522717"/>
            </a:xfrm>
            <a:prstGeom prst="round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0B5B85-2ED2-4BC4-B44B-9F9C497DB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08167" y="6254696"/>
            <a:ext cx="1883833" cy="603303"/>
          </a:xfrm>
          <a:prstGeom prst="rect">
            <a:avLst/>
          </a:prstGeom>
        </p:spPr>
      </p:pic>
      <p:sp>
        <p:nvSpPr>
          <p:cNvPr id="19" name="Text 0">
            <a:extLst>
              <a:ext uri="{FF2B5EF4-FFF2-40B4-BE49-F238E27FC236}">
                <a16:creationId xmlns:a16="http://schemas.microsoft.com/office/drawing/2014/main" id="{1E70AA71-F795-421A-AF24-E914794B92DF}"/>
              </a:ext>
            </a:extLst>
          </p:cNvPr>
          <p:cNvSpPr/>
          <p:nvPr/>
        </p:nvSpPr>
        <p:spPr>
          <a:xfrm>
            <a:off x="11530509" y="6267350"/>
            <a:ext cx="523842" cy="603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4625"/>
              </a:lnSpc>
            </a:pPr>
            <a:r>
              <a:rPr lang="ru-RU" sz="3000" b="1" dirty="0">
                <a:solidFill>
                  <a:srgbClr val="262626"/>
                </a:solidFill>
                <a:ea typeface="SF Pro Display" panose="00000500000000000000" pitchFamily="50" charset="0"/>
              </a:rPr>
              <a:t>4</a:t>
            </a:r>
            <a:endParaRPr lang="en-US" sz="3000" dirty="0">
              <a:solidFill>
                <a:srgbClr val="262626"/>
              </a:solidFill>
              <a:ea typeface="SF Pro Display" panose="00000500000000000000" pitchFamily="50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B79E6E-6D10-4042-AE09-7E5AD237DE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26"/>
          <a:stretch/>
        </p:blipFill>
        <p:spPr>
          <a:xfrm>
            <a:off x="6851757" y="3657600"/>
            <a:ext cx="4678752" cy="3213053"/>
          </a:xfrm>
          <a:prstGeom prst="rect">
            <a:avLst/>
          </a:prstGeom>
          <a:ln>
            <a:noFill/>
          </a:ln>
          <a:effectLst>
            <a:glow rad="12700">
              <a:srgbClr val="FF0066">
                <a:alpha val="1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7811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16DA788-56BC-458E-A4CE-02F0AEF68A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B0746C5-473D-401A-92AC-B38528A618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4151"/>
            <a:ext cx="12192000" cy="6832879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399570" y="721685"/>
            <a:ext cx="10869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000" b="1" dirty="0">
                <a:solidFill>
                  <a:srgbClr val="4FFBBE"/>
                </a:solidFill>
                <a:ea typeface="SF Pro Display" panose="00000500000000000000" pitchFamily="50" charset="0"/>
              </a:rPr>
              <a:t>Рекомендованные </a:t>
            </a:r>
            <a:r>
              <a:rPr lang="en-US" sz="3000" b="1" dirty="0">
                <a:solidFill>
                  <a:srgbClr val="4FFBBE"/>
                </a:solidFill>
                <a:ea typeface="SF Pro Display" panose="00000500000000000000" pitchFamily="50" charset="0"/>
              </a:rPr>
              <a:t>GPTs</a:t>
            </a:r>
            <a:endParaRPr lang="ru-RU" sz="3000" dirty="0">
              <a:solidFill>
                <a:srgbClr val="4FFBBE"/>
              </a:solidFill>
              <a:ea typeface="SF Pro Display" panose="00000500000000000000" pitchFamily="50" charset="0"/>
            </a:endParaRPr>
          </a:p>
        </p:txBody>
      </p:sp>
      <p:pic>
        <p:nvPicPr>
          <p:cNvPr id="1026" name="Picture 2" descr="https://files.oaiusercontent.com/file-MjvVb8L9Se5PdSC1gMLopCHh?se=2123-10-13T00%3A50%3A51Z&amp;sp=r&amp;sv=2021-08-06&amp;sr=b&amp;rscc=max-age%3D31536000%2C%20immutable&amp;rscd=attachment%3B%20filename%3Dnegotiator.png&amp;sig=GDq28k4lIHIZbvXfm9PjQerwO1kGUnkNn6a5aQD/7/M%3D">
            <a:extLst>
              <a:ext uri="{FF2B5EF4-FFF2-40B4-BE49-F238E27FC236}">
                <a16:creationId xmlns:a16="http://schemas.microsoft.com/office/drawing/2014/main" id="{E33963B1-3AE9-493A-B8EC-95FE02B8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0" y="1415479"/>
            <a:ext cx="699071" cy="699071"/>
          </a:xfrm>
          <a:prstGeom prst="rect">
            <a:avLst/>
          </a:prstGeom>
          <a:noFill/>
          <a:effectLst>
            <a:glow rad="127000">
              <a:srgbClr val="4FFBBE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iles.oaiusercontent.com/file-MsXTgHdeT8NqXvoz3yFp1DsA?se=2123-10-16T03%3A42%3A03Z&amp;sp=r&amp;sv=2021-08-06&amp;sr=b&amp;rscc=max-age%3D31536000%2C%20immutable&amp;rscd=attachment%3B%20filename%3D76811343-01fe-4316-b18f-12ed04c3af99.png&amp;sig=OOcasgdAq%2BCscJ7raZMCDdYCZb00lsUNcOl%2BnNzEAY8%3D">
            <a:extLst>
              <a:ext uri="{FF2B5EF4-FFF2-40B4-BE49-F238E27FC236}">
                <a16:creationId xmlns:a16="http://schemas.microsoft.com/office/drawing/2014/main" id="{90F00E6F-AC6F-461D-A90C-82D270592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0" y="3135050"/>
            <a:ext cx="699071" cy="699071"/>
          </a:xfrm>
          <a:prstGeom prst="ellipse">
            <a:avLst/>
          </a:prstGeom>
          <a:noFill/>
          <a:effectLst>
            <a:glow rad="127000">
              <a:srgbClr val="4FFBBE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6995495-5C55-441C-9AB2-F9A624990CF8}"/>
              </a:ext>
            </a:extLst>
          </p:cNvPr>
          <p:cNvSpPr/>
          <p:nvPr/>
        </p:nvSpPr>
        <p:spPr>
          <a:xfrm>
            <a:off x="1098640" y="1349993"/>
            <a:ext cx="4781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Помогает вам отстаивать свои интересы и добиваться лучших результатов. Станьте отличным переговорщиком.</a:t>
            </a:r>
          </a:p>
          <a:p>
            <a:r>
              <a:rPr lang="en-US" sz="1600" dirty="0">
                <a:solidFill>
                  <a:srgbClr val="FF0066"/>
                </a:solidFill>
                <a:ea typeface="SF Pro Display" panose="00000500000000000000" pitchFamily="50" charset="0"/>
              </a:rPr>
              <a:t>https://chat.openai.com/g/g-TTTAK9GuS-the-negotiator</a:t>
            </a:r>
            <a:endParaRPr lang="ru-RU" sz="1600" dirty="0">
              <a:solidFill>
                <a:srgbClr val="FF0066"/>
              </a:solidFill>
              <a:ea typeface="SF Pro Display" panose="00000500000000000000" pitchFamily="50" charset="0"/>
            </a:endParaRPr>
          </a:p>
        </p:txBody>
      </p:sp>
      <p:pic>
        <p:nvPicPr>
          <p:cNvPr id="1032" name="Picture 8" descr="https://files.oaiusercontent.com/file-qs7pNXgtOYvm09K826HxTXs4?se=2124-04-05T09%3A37%3A31Z&amp;sp=r&amp;sv=2021-08-06&amp;sr=b&amp;rscc=max-age%3D1209600%2C%20immutable&amp;rscd=attachment%3B%20filename%3D2024-04-29%252014.37.17.jpg&amp;sig=onkzaJjFtV4mi9hma1PAQo9x4uCqeG/j0nolTVKlYNQ%3D">
            <a:extLst>
              <a:ext uri="{FF2B5EF4-FFF2-40B4-BE49-F238E27FC236}">
                <a16:creationId xmlns:a16="http://schemas.microsoft.com/office/drawing/2014/main" id="{94D82107-A00F-4CF7-9D93-C614EC45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0" y="4739371"/>
            <a:ext cx="699071" cy="699071"/>
          </a:xfrm>
          <a:prstGeom prst="ellipse">
            <a:avLst/>
          </a:prstGeom>
          <a:noFill/>
          <a:effectLst>
            <a:glow rad="127000">
              <a:srgbClr val="4FFBBE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269CA9-1881-4F96-AC23-FDD7469FE5A7}"/>
              </a:ext>
            </a:extLst>
          </p:cNvPr>
          <p:cNvSpPr/>
          <p:nvPr/>
        </p:nvSpPr>
        <p:spPr>
          <a:xfrm>
            <a:off x="1098640" y="3069564"/>
            <a:ext cx="47814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Знает все о написании промптов. Что вы хотите узнать о </a:t>
            </a:r>
            <a:r>
              <a:rPr lang="ru-RU" sz="1600" dirty="0" err="1">
                <a:solidFill>
                  <a:schemeClr val="bg1"/>
                </a:solidFill>
              </a:rPr>
              <a:t>промптах</a:t>
            </a:r>
            <a:r>
              <a:rPr lang="ru-RU" sz="1600" dirty="0">
                <a:solidFill>
                  <a:schemeClr val="bg1"/>
                </a:solidFill>
              </a:rPr>
              <a:t>?</a:t>
            </a:r>
          </a:p>
          <a:p>
            <a:r>
              <a:rPr lang="en-US" sz="1600" dirty="0">
                <a:solidFill>
                  <a:srgbClr val="FF0066"/>
                </a:solidFill>
                <a:ea typeface="SF Pro Display" panose="00000500000000000000" pitchFamily="50" charset="0"/>
              </a:rPr>
              <a:t>https://chat.openai.com/g/g-qfoOICq1l-prompt-professor</a:t>
            </a:r>
            <a:endParaRPr lang="ru-RU" sz="1600" dirty="0">
              <a:solidFill>
                <a:srgbClr val="FF0066"/>
              </a:solidFill>
              <a:ea typeface="SF Pro Display" panose="00000500000000000000" pitchFamily="50" charset="0"/>
            </a:endParaRPr>
          </a:p>
        </p:txBody>
      </p:sp>
      <p:pic>
        <p:nvPicPr>
          <p:cNvPr id="1034" name="Picture 10" descr="https://files.oaiusercontent.com/file-GB8LFWOsDU67tGuOCFZEXe0P?se=2123-10-16T22%3A13%3A55Z&amp;sp=r&amp;sv=2021-08-06&amp;sr=b&amp;rscc=max-age%3D31536000%2C%20immutable&amp;rscd=attachment%3B%20filename%3DIdea%2520Generator%2520-%2520BRAINSTORMER.png&amp;sig=s%2BhdB5X2JetUWHfwNFPuQkYe/EvsScuhViqxPBcFZ6Q%3D">
            <a:extLst>
              <a:ext uri="{FF2B5EF4-FFF2-40B4-BE49-F238E27FC236}">
                <a16:creationId xmlns:a16="http://schemas.microsoft.com/office/drawing/2014/main" id="{F393786F-706B-4637-80BE-7AC73D52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33" y="1431775"/>
            <a:ext cx="699071" cy="699071"/>
          </a:xfrm>
          <a:prstGeom prst="ellipse">
            <a:avLst/>
          </a:prstGeom>
          <a:noFill/>
          <a:effectLst>
            <a:glow rad="127000">
              <a:srgbClr val="4FFBBE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BF2ADCC-A74A-4DD5-88B7-57EE1E4CDF22}"/>
              </a:ext>
            </a:extLst>
          </p:cNvPr>
          <p:cNvSpPr/>
          <p:nvPr/>
        </p:nvSpPr>
        <p:spPr>
          <a:xfrm>
            <a:off x="1098640" y="4673885"/>
            <a:ext cx="4781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Переводит текст с английского языка на русский разговорный. Используйте, чтобы адаптировать тексты зарубежных </a:t>
            </a:r>
            <a:r>
              <a:rPr lang="ru-RU" sz="1600" dirty="0" err="1">
                <a:solidFill>
                  <a:schemeClr val="bg1"/>
                </a:solidFill>
              </a:rPr>
              <a:t>Reels</a:t>
            </a:r>
            <a:r>
              <a:rPr lang="ru-RU" sz="1600" dirty="0">
                <a:solidFill>
                  <a:schemeClr val="bg1"/>
                </a:solidFill>
              </a:rPr>
              <a:t> под себя.</a:t>
            </a:r>
          </a:p>
          <a:p>
            <a:r>
              <a:rPr lang="en-US" sz="1600" dirty="0">
                <a:solidFill>
                  <a:srgbClr val="FF0066"/>
                </a:solidFill>
                <a:ea typeface="SF Pro Display" panose="00000500000000000000" pitchFamily="50" charset="0"/>
              </a:rPr>
              <a:t>https://chatgpt.com/g/g-ff0HUAfcp-gpt-for-reels-by-smmpro</a:t>
            </a:r>
            <a:endParaRPr lang="ru-RU" sz="1600" dirty="0">
              <a:solidFill>
                <a:srgbClr val="FF0066"/>
              </a:solidFill>
              <a:ea typeface="SF Pro Display" panose="00000500000000000000" pitchFamily="50" charset="0"/>
            </a:endParaRPr>
          </a:p>
        </p:txBody>
      </p:sp>
      <p:pic>
        <p:nvPicPr>
          <p:cNvPr id="1038" name="Picture 14" descr="https://files.oaiusercontent.com/file-uUsDBz1ABhyOXkRiWhe5xohZ?se=2123-12-15T23%3A21%3A21Z&amp;sp=r&amp;sv=2021-08-06&amp;sr=b&amp;rscc=max-age%3D1209600%2C%20immutable&amp;rscd=attachment%3B%20filename%3D2092%2520%25282%2529.png&amp;sig=0CNjR0V7ipTUL/6R3rKszqP6mB25NOc2WjtIuDEwhrg%3D">
            <a:extLst>
              <a:ext uri="{FF2B5EF4-FFF2-40B4-BE49-F238E27FC236}">
                <a16:creationId xmlns:a16="http://schemas.microsoft.com/office/drawing/2014/main" id="{48EB68E2-F375-4316-B455-34A42F2B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33" y="3134539"/>
            <a:ext cx="699071" cy="699071"/>
          </a:xfrm>
          <a:prstGeom prst="ellipse">
            <a:avLst/>
          </a:prstGeom>
          <a:noFill/>
          <a:effectLst>
            <a:glow rad="127000">
              <a:srgbClr val="4FFBBE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files.oaiusercontent.com/file-E6R00pNn5PJ25IXvDMWRu5sJ?se=2124-05-12T09%3A41%3A41Z&amp;sp=r&amp;sv=2023-11-03&amp;sr=b&amp;rscc=max-age%3D1209600%2C%20immutable&amp;rscd=attachment%3B%20filename%3Dnew%2520excel2.png&amp;sig=lOV%2BA3qIudhmpLDDqUyphBwA1IWb58aPFbDRn3vV8LA%3D">
            <a:extLst>
              <a:ext uri="{FF2B5EF4-FFF2-40B4-BE49-F238E27FC236}">
                <a16:creationId xmlns:a16="http://schemas.microsoft.com/office/drawing/2014/main" id="{7AEFEA02-13AC-4DB0-BEFC-37F6781F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34" y="4739372"/>
            <a:ext cx="699070" cy="699070"/>
          </a:xfrm>
          <a:prstGeom prst="ellipse">
            <a:avLst/>
          </a:prstGeom>
          <a:noFill/>
          <a:effectLst>
            <a:glow rad="127000">
              <a:srgbClr val="4FFBBE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5717219-E30D-4B30-869A-7A0048FC25DB}"/>
              </a:ext>
            </a:extLst>
          </p:cNvPr>
          <p:cNvSpPr/>
          <p:nvPr/>
        </p:nvSpPr>
        <p:spPr>
          <a:xfrm>
            <a:off x="6928703" y="1349993"/>
            <a:ext cx="4781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Генератор идей, созданный для того, чтобы вдохновлять и улучшать ваши задумки, предлагая новые перспективные и нестандартные подходы.</a:t>
            </a:r>
          </a:p>
          <a:p>
            <a:r>
              <a:rPr lang="en-US" sz="1600" dirty="0">
                <a:solidFill>
                  <a:srgbClr val="FF0066"/>
                </a:solidFill>
                <a:ea typeface="SF Pro Display" panose="00000500000000000000" pitchFamily="50" charset="0"/>
              </a:rPr>
              <a:t>https://chatgpt.com/g/g-giwg7w8Hv-idea-generator-brainstormer-v2</a:t>
            </a:r>
            <a:endParaRPr lang="ru-RU" sz="1600" dirty="0">
              <a:solidFill>
                <a:srgbClr val="FF0066"/>
              </a:solidFill>
              <a:ea typeface="SF Pro Display" panose="00000500000000000000" pitchFamily="50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001F2D5-E2F8-4681-9B17-04B238C31773}"/>
              </a:ext>
            </a:extLst>
          </p:cNvPr>
          <p:cNvSpPr/>
          <p:nvPr/>
        </p:nvSpPr>
        <p:spPr>
          <a:xfrm>
            <a:off x="6928703" y="3069564"/>
            <a:ext cx="47814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Помогает находить и анализировать научные исследования, чтобы предоставить вам точные и актуальные ответы на ваши вопросы. </a:t>
            </a:r>
            <a:r>
              <a:rPr lang="en-US" sz="1600" dirty="0">
                <a:solidFill>
                  <a:srgbClr val="FF0066"/>
                </a:solidFill>
                <a:ea typeface="SF Pro Display" panose="00000500000000000000" pitchFamily="50" charset="0"/>
              </a:rPr>
              <a:t>https://chatgpt.com/g/g-bo0FiWLY7-consensus</a:t>
            </a:r>
            <a:endParaRPr lang="ru-RU" sz="1600" dirty="0">
              <a:solidFill>
                <a:srgbClr val="FF0066"/>
              </a:solidFill>
              <a:ea typeface="SF Pro Display" panose="00000500000000000000" pitchFamily="50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3C54E23-33A9-4A26-8FBB-FF8B81C9BA46}"/>
              </a:ext>
            </a:extLst>
          </p:cNvPr>
          <p:cNvSpPr/>
          <p:nvPr/>
        </p:nvSpPr>
        <p:spPr>
          <a:xfrm>
            <a:off x="6928703" y="4673885"/>
            <a:ext cx="4781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Специализируется на предоставлении подробных инструкций по использованию функций и формул </a:t>
            </a:r>
            <a:r>
              <a:rPr lang="ru-RU" sz="1600" dirty="0" err="1">
                <a:solidFill>
                  <a:schemeClr val="bg1"/>
                </a:solidFill>
              </a:rPr>
              <a:t>Excel</a:t>
            </a:r>
            <a:r>
              <a:rPr lang="ru-RU" sz="1600" dirty="0">
                <a:solidFill>
                  <a:schemeClr val="bg1"/>
                </a:solidFill>
              </a:rPr>
              <a:t>, создании скриптов, а также выполнении различных задач на основе данных, предоставленных вами.</a:t>
            </a:r>
          </a:p>
          <a:p>
            <a:r>
              <a:rPr lang="en-US" sz="1600" dirty="0">
                <a:solidFill>
                  <a:srgbClr val="FF0066"/>
                </a:solidFill>
                <a:ea typeface="SF Pro Display" panose="00000500000000000000" pitchFamily="50" charset="0"/>
              </a:rPr>
              <a:t>https://chatgpt.com/g/g-R6VqLNHFM-excel-gpt</a:t>
            </a:r>
            <a:endParaRPr lang="ru-RU" sz="1600" dirty="0">
              <a:solidFill>
                <a:srgbClr val="FF0066"/>
              </a:solidFill>
              <a:ea typeface="SF Pro Display" panose="00000500000000000000" pitchFamily="50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12E5833-15AA-4924-8F16-65AF4389C7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08167" y="6254696"/>
            <a:ext cx="1883833" cy="603303"/>
          </a:xfrm>
          <a:prstGeom prst="rect">
            <a:avLst/>
          </a:prstGeom>
        </p:spPr>
      </p:pic>
      <p:sp>
        <p:nvSpPr>
          <p:cNvPr id="35" name="Text 0">
            <a:extLst>
              <a:ext uri="{FF2B5EF4-FFF2-40B4-BE49-F238E27FC236}">
                <a16:creationId xmlns:a16="http://schemas.microsoft.com/office/drawing/2014/main" id="{742EBDBD-AED4-4E72-849E-7EB268905D3D}"/>
              </a:ext>
            </a:extLst>
          </p:cNvPr>
          <p:cNvSpPr/>
          <p:nvPr/>
        </p:nvSpPr>
        <p:spPr>
          <a:xfrm>
            <a:off x="11530509" y="6267350"/>
            <a:ext cx="523842" cy="603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4625"/>
              </a:lnSpc>
            </a:pPr>
            <a:r>
              <a:rPr lang="ru-RU" sz="3000" b="1" dirty="0">
                <a:solidFill>
                  <a:srgbClr val="262626"/>
                </a:solidFill>
                <a:ea typeface="SF Pro Display" panose="00000500000000000000" pitchFamily="50" charset="0"/>
              </a:rPr>
              <a:t>5</a:t>
            </a:r>
            <a:endParaRPr lang="en-US" sz="3000" dirty="0">
              <a:solidFill>
                <a:srgbClr val="262626"/>
              </a:solidFill>
              <a:ea typeface="SF Pro Displa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55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581</Words>
  <Application>Microsoft Office PowerPoint</Application>
  <PresentationFormat>Широкоэкранный</PresentationFormat>
  <Paragraphs>65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SF Pro Display</vt:lpstr>
      <vt:lpstr>Times New Roman</vt:lpstr>
      <vt:lpstr>Unbounded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Daniil Filatov</dc:creator>
  <cp:lastModifiedBy>Daniil Filatov</cp:lastModifiedBy>
  <cp:revision>13</cp:revision>
  <dcterms:created xsi:type="dcterms:W3CDTF">2025-01-13T08:40:58Z</dcterms:created>
  <dcterms:modified xsi:type="dcterms:W3CDTF">2025-01-13T09:59:27Z</dcterms:modified>
</cp:coreProperties>
</file>